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29"/>
  </p:notesMasterIdLst>
  <p:handoutMasterIdLst>
    <p:handoutMasterId r:id="rId30"/>
  </p:handoutMasterIdLst>
  <p:sldIdLst>
    <p:sldId id="266" r:id="rId6"/>
    <p:sldId id="267" r:id="rId7"/>
    <p:sldId id="268" r:id="rId8"/>
    <p:sldId id="269" r:id="rId9"/>
    <p:sldId id="270" r:id="rId10"/>
    <p:sldId id="295" r:id="rId11"/>
    <p:sldId id="271" r:id="rId12"/>
    <p:sldId id="296" r:id="rId13"/>
    <p:sldId id="297" r:id="rId14"/>
    <p:sldId id="272" r:id="rId15"/>
    <p:sldId id="273" r:id="rId16"/>
    <p:sldId id="274" r:id="rId17"/>
    <p:sldId id="275" r:id="rId18"/>
    <p:sldId id="276" r:id="rId19"/>
    <p:sldId id="277" r:id="rId20"/>
    <p:sldId id="298" r:id="rId21"/>
    <p:sldId id="299" r:id="rId22"/>
    <p:sldId id="323" r:id="rId23"/>
    <p:sldId id="324" r:id="rId24"/>
    <p:sldId id="325" r:id="rId25"/>
    <p:sldId id="326" r:id="rId26"/>
    <p:sldId id="327" r:id="rId27"/>
    <p:sldId id="32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74681B-1BE5-4A01-A738-B9E5DC7001D9}" v="28" dt="2025-04-28T04:52:49.2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4D74681B-1BE5-4A01-A738-B9E5DC7001D9}"/>
    <pc:docChg chg="undo redo custSel addSld delSld modSld addMainMaster delMainMaster">
      <pc:chgData name="Kendra Northington Stone" userId="7c17964f-4533-4e1e-9ef0-3b8815c785c3" providerId="ADAL" clId="{4D74681B-1BE5-4A01-A738-B9E5DC7001D9}" dt="2025-04-28T04:54:31.727" v="731" actId="20577"/>
      <pc:docMkLst>
        <pc:docMk/>
      </pc:docMkLst>
      <pc:sldChg chg="modSp add del mod">
        <pc:chgData name="Kendra Northington Stone" userId="7c17964f-4533-4e1e-9ef0-3b8815c785c3" providerId="ADAL" clId="{4D74681B-1BE5-4A01-A738-B9E5DC7001D9}" dt="2025-04-28T03:57:18.941" v="32" actId="47"/>
        <pc:sldMkLst>
          <pc:docMk/>
          <pc:sldMk cId="2932923662" sldId="266"/>
        </pc:sldMkLst>
        <pc:spChg chg="mod">
          <ac:chgData name="Kendra Northington Stone" userId="7c17964f-4533-4e1e-9ef0-3b8815c785c3" providerId="ADAL" clId="{4D74681B-1BE5-4A01-A738-B9E5DC7001D9}" dt="2025-04-28T03:57:02.219" v="30" actId="20577"/>
          <ac:spMkLst>
            <pc:docMk/>
            <pc:sldMk cId="2932923662" sldId="266"/>
            <ac:spMk id="2" creationId="{2A70F87B-64F5-0588-5766-BB537A6A91A5}"/>
          </ac:spMkLst>
        </pc:spChg>
      </pc:sldChg>
      <pc:sldChg chg="addSp delSp modSp new mod modClrScheme chgLayout">
        <pc:chgData name="Kendra Northington Stone" userId="7c17964f-4533-4e1e-9ef0-3b8815c785c3" providerId="ADAL" clId="{4D74681B-1BE5-4A01-A738-B9E5DC7001D9}" dt="2025-04-28T04:00:40.319" v="143" actId="1037"/>
        <pc:sldMkLst>
          <pc:docMk/>
          <pc:sldMk cId="3102347345" sldId="268"/>
        </pc:sldMkLst>
        <pc:spChg chg="mod ord">
          <ac:chgData name="Kendra Northington Stone" userId="7c17964f-4533-4e1e-9ef0-3b8815c785c3" providerId="ADAL" clId="{4D74681B-1BE5-4A01-A738-B9E5DC7001D9}" dt="2025-04-28T03:58:23.909" v="67" actId="700"/>
          <ac:spMkLst>
            <pc:docMk/>
            <pc:sldMk cId="3102347345" sldId="268"/>
            <ac:spMk id="2" creationId="{4D0DE3AE-019A-7E2C-21F5-8772128A5C9F}"/>
          </ac:spMkLst>
        </pc:spChg>
        <pc:spChg chg="mod ord">
          <ac:chgData name="Kendra Northington Stone" userId="7c17964f-4533-4e1e-9ef0-3b8815c785c3" providerId="ADAL" clId="{4D74681B-1BE5-4A01-A738-B9E5DC7001D9}" dt="2025-04-28T04:00:28.843" v="119" actId="14100"/>
          <ac:spMkLst>
            <pc:docMk/>
            <pc:sldMk cId="3102347345" sldId="268"/>
            <ac:spMk id="3" creationId="{F2F11305-901D-4CF2-0899-B7CD4A2FA10E}"/>
          </ac:spMkLst>
        </pc:spChg>
        <pc:spChg chg="del">
          <ac:chgData name="Kendra Northington Stone" userId="7c17964f-4533-4e1e-9ef0-3b8815c785c3" providerId="ADAL" clId="{4D74681B-1BE5-4A01-A738-B9E5DC7001D9}" dt="2025-04-28T03:58:23.909" v="67" actId="700"/>
          <ac:spMkLst>
            <pc:docMk/>
            <pc:sldMk cId="3102347345" sldId="268"/>
            <ac:spMk id="4" creationId="{C63645D8-D5BA-F0C4-21DB-59DAD027AA5B}"/>
          </ac:spMkLst>
        </pc:spChg>
        <pc:spChg chg="add del mod">
          <ac:chgData name="Kendra Northington Stone" userId="7c17964f-4533-4e1e-9ef0-3b8815c785c3" providerId="ADAL" clId="{4D74681B-1BE5-4A01-A738-B9E5DC7001D9}" dt="2025-04-28T03:59:40.523" v="94" actId="478"/>
          <ac:spMkLst>
            <pc:docMk/>
            <pc:sldMk cId="3102347345" sldId="268"/>
            <ac:spMk id="5" creationId="{58DE5B56-5B8A-2B8E-D23E-62A454E3E458}"/>
          </ac:spMkLst>
        </pc:spChg>
        <pc:picChg chg="add mod">
          <ac:chgData name="Kendra Northington Stone" userId="7c17964f-4533-4e1e-9ef0-3b8815c785c3" providerId="ADAL" clId="{4D74681B-1BE5-4A01-A738-B9E5DC7001D9}" dt="2025-04-28T04:00:40.319" v="143" actId="1037"/>
          <ac:picMkLst>
            <pc:docMk/>
            <pc:sldMk cId="3102347345" sldId="268"/>
            <ac:picMk id="6" creationId="{62CB6F12-D386-5BDE-1C70-80B4F2BE8521}"/>
          </ac:picMkLst>
        </pc:picChg>
        <pc:picChg chg="add mod">
          <ac:chgData name="Kendra Northington Stone" userId="7c17964f-4533-4e1e-9ef0-3b8815c785c3" providerId="ADAL" clId="{4D74681B-1BE5-4A01-A738-B9E5DC7001D9}" dt="2025-04-28T04:00:40.319" v="143" actId="1037"/>
          <ac:picMkLst>
            <pc:docMk/>
            <pc:sldMk cId="3102347345" sldId="268"/>
            <ac:picMk id="7" creationId="{E32C62D0-4D89-E70D-E7C7-CE1C8A8FB103}"/>
          </ac:picMkLst>
        </pc:picChg>
        <pc:picChg chg="add del mod">
          <ac:chgData name="Kendra Northington Stone" userId="7c17964f-4533-4e1e-9ef0-3b8815c785c3" providerId="ADAL" clId="{4D74681B-1BE5-4A01-A738-B9E5DC7001D9}" dt="2025-04-28T04:00:14.985" v="110" actId="478"/>
          <ac:picMkLst>
            <pc:docMk/>
            <pc:sldMk cId="3102347345" sldId="268"/>
            <ac:picMk id="8" creationId="{39E3E7AD-A5A6-EAFF-E754-D1F4CDA13398}"/>
          </ac:picMkLst>
        </pc:picChg>
        <pc:picChg chg="add mod">
          <ac:chgData name="Kendra Northington Stone" userId="7c17964f-4533-4e1e-9ef0-3b8815c785c3" providerId="ADAL" clId="{4D74681B-1BE5-4A01-A738-B9E5DC7001D9}" dt="2025-04-28T04:00:40.319" v="143" actId="1037"/>
          <ac:picMkLst>
            <pc:docMk/>
            <pc:sldMk cId="3102347345" sldId="268"/>
            <ac:picMk id="9" creationId="{C1063E3A-0F84-B65F-F772-3F00082C56B6}"/>
          </ac:picMkLst>
        </pc:picChg>
      </pc:sldChg>
      <pc:sldChg chg="modSp new mod">
        <pc:chgData name="Kendra Northington Stone" userId="7c17964f-4533-4e1e-9ef0-3b8815c785c3" providerId="ADAL" clId="{4D74681B-1BE5-4A01-A738-B9E5DC7001D9}" dt="2025-04-28T04:01:10.601" v="156" actId="20577"/>
        <pc:sldMkLst>
          <pc:docMk/>
          <pc:sldMk cId="2706475840" sldId="269"/>
        </pc:sldMkLst>
        <pc:spChg chg="mod">
          <ac:chgData name="Kendra Northington Stone" userId="7c17964f-4533-4e1e-9ef0-3b8815c785c3" providerId="ADAL" clId="{4D74681B-1BE5-4A01-A738-B9E5DC7001D9}" dt="2025-04-28T04:01:00.055" v="150" actId="20577"/>
          <ac:spMkLst>
            <pc:docMk/>
            <pc:sldMk cId="2706475840" sldId="269"/>
            <ac:spMk id="2" creationId="{9D7E7ADF-F44A-71B1-DAC8-6D6850735092}"/>
          </ac:spMkLst>
        </pc:spChg>
        <pc:spChg chg="mod">
          <ac:chgData name="Kendra Northington Stone" userId="7c17964f-4533-4e1e-9ef0-3b8815c785c3" providerId="ADAL" clId="{4D74681B-1BE5-4A01-A738-B9E5DC7001D9}" dt="2025-04-28T04:01:10.601" v="156" actId="20577"/>
          <ac:spMkLst>
            <pc:docMk/>
            <pc:sldMk cId="2706475840" sldId="269"/>
            <ac:spMk id="3" creationId="{0C3DD088-17DA-E7B8-E45E-235D02798505}"/>
          </ac:spMkLst>
        </pc:spChg>
      </pc:sldChg>
      <pc:sldChg chg="addSp modSp new mod">
        <pc:chgData name="Kendra Northington Stone" userId="7c17964f-4533-4e1e-9ef0-3b8815c785c3" providerId="ADAL" clId="{4D74681B-1BE5-4A01-A738-B9E5DC7001D9}" dt="2025-04-28T04:03:35.865" v="240" actId="207"/>
        <pc:sldMkLst>
          <pc:docMk/>
          <pc:sldMk cId="2434095486" sldId="270"/>
        </pc:sldMkLst>
        <pc:spChg chg="mod">
          <ac:chgData name="Kendra Northington Stone" userId="7c17964f-4533-4e1e-9ef0-3b8815c785c3" providerId="ADAL" clId="{4D74681B-1BE5-4A01-A738-B9E5DC7001D9}" dt="2025-04-28T04:01:37.728" v="167" actId="20577"/>
          <ac:spMkLst>
            <pc:docMk/>
            <pc:sldMk cId="2434095486" sldId="270"/>
            <ac:spMk id="2" creationId="{DD9B51E7-E3AF-CF50-45D9-C225734D6833}"/>
          </ac:spMkLst>
        </pc:spChg>
        <pc:spChg chg="mod">
          <ac:chgData name="Kendra Northington Stone" userId="7c17964f-4533-4e1e-9ef0-3b8815c785c3" providerId="ADAL" clId="{4D74681B-1BE5-4A01-A738-B9E5DC7001D9}" dt="2025-04-28T04:03:31.710" v="238" actId="113"/>
          <ac:spMkLst>
            <pc:docMk/>
            <pc:sldMk cId="2434095486" sldId="270"/>
            <ac:spMk id="3" creationId="{6B70D4AC-58B3-0DD1-AB60-1AA539C1892F}"/>
          </ac:spMkLst>
        </pc:spChg>
        <pc:spChg chg="mod">
          <ac:chgData name="Kendra Northington Stone" userId="7c17964f-4533-4e1e-9ef0-3b8815c785c3" providerId="ADAL" clId="{4D74681B-1BE5-4A01-A738-B9E5DC7001D9}" dt="2025-04-28T04:03:35.865" v="240" actId="207"/>
          <ac:spMkLst>
            <pc:docMk/>
            <pc:sldMk cId="2434095486" sldId="270"/>
            <ac:spMk id="4" creationId="{6B87A242-290D-1DD0-26BB-173CC16431E4}"/>
          </ac:spMkLst>
        </pc:spChg>
        <pc:picChg chg="add mod">
          <ac:chgData name="Kendra Northington Stone" userId="7c17964f-4533-4e1e-9ef0-3b8815c785c3" providerId="ADAL" clId="{4D74681B-1BE5-4A01-A738-B9E5DC7001D9}" dt="2025-04-28T04:03:22.106" v="234" actId="1076"/>
          <ac:picMkLst>
            <pc:docMk/>
            <pc:sldMk cId="2434095486" sldId="270"/>
            <ac:picMk id="5" creationId="{2C86992C-68AD-E956-73E4-B5157300C32C}"/>
          </ac:picMkLst>
        </pc:picChg>
      </pc:sldChg>
      <pc:sldChg chg="addSp delSp modSp new mod modClrScheme chgLayout">
        <pc:chgData name="Kendra Northington Stone" userId="7c17964f-4533-4e1e-9ef0-3b8815c785c3" providerId="ADAL" clId="{4D74681B-1BE5-4A01-A738-B9E5DC7001D9}" dt="2025-04-28T04:37:38.702" v="365" actId="6549"/>
        <pc:sldMkLst>
          <pc:docMk/>
          <pc:sldMk cId="825021314" sldId="271"/>
        </pc:sldMkLst>
        <pc:spChg chg="mod ord">
          <ac:chgData name="Kendra Northington Stone" userId="7c17964f-4533-4e1e-9ef0-3b8815c785c3" providerId="ADAL" clId="{4D74681B-1BE5-4A01-A738-B9E5DC7001D9}" dt="2025-04-28T04:37:20.989" v="353" actId="700"/>
          <ac:spMkLst>
            <pc:docMk/>
            <pc:sldMk cId="825021314" sldId="271"/>
            <ac:spMk id="2" creationId="{C92AE6A9-C155-1E23-B3D4-90F0C06E577E}"/>
          </ac:spMkLst>
        </pc:spChg>
        <pc:spChg chg="add mod ord">
          <ac:chgData name="Kendra Northington Stone" userId="7c17964f-4533-4e1e-9ef0-3b8815c785c3" providerId="ADAL" clId="{4D74681B-1BE5-4A01-A738-B9E5DC7001D9}" dt="2025-04-28T04:37:38.702" v="365" actId="6549"/>
          <ac:spMkLst>
            <pc:docMk/>
            <pc:sldMk cId="825021314" sldId="271"/>
            <ac:spMk id="3" creationId="{24C66C82-A905-FDCB-C86B-96C1ACC62C47}"/>
          </ac:spMkLst>
        </pc:spChg>
        <pc:spChg chg="add del mod">
          <ac:chgData name="Kendra Northington Stone" userId="7c17964f-4533-4e1e-9ef0-3b8815c785c3" providerId="ADAL" clId="{4D74681B-1BE5-4A01-A738-B9E5DC7001D9}" dt="2025-04-28T04:05:04.628" v="245" actId="478"/>
          <ac:spMkLst>
            <pc:docMk/>
            <pc:sldMk cId="825021314" sldId="271"/>
            <ac:spMk id="3" creationId="{82F91383-281C-5DA1-AFD1-EF8C8C27BBA3}"/>
          </ac:spMkLst>
        </pc:spChg>
        <pc:spChg chg="add mod">
          <ac:chgData name="Kendra Northington Stone" userId="7c17964f-4533-4e1e-9ef0-3b8815c785c3" providerId="ADAL" clId="{4D74681B-1BE5-4A01-A738-B9E5DC7001D9}" dt="2025-04-28T04:04:56.945" v="244"/>
          <ac:spMkLst>
            <pc:docMk/>
            <pc:sldMk cId="825021314" sldId="271"/>
            <ac:spMk id="4" creationId="{FA203EDC-D029-C999-71DC-12006BA6FA2B}"/>
          </ac:spMkLst>
        </pc:spChg>
        <pc:spChg chg="add mod">
          <ac:chgData name="Kendra Northington Stone" userId="7c17964f-4533-4e1e-9ef0-3b8815c785c3" providerId="ADAL" clId="{4D74681B-1BE5-4A01-A738-B9E5DC7001D9}" dt="2025-04-28T04:04:56.945" v="244"/>
          <ac:spMkLst>
            <pc:docMk/>
            <pc:sldMk cId="825021314" sldId="271"/>
            <ac:spMk id="7" creationId="{F473DE4F-DD8A-380F-3605-3BE6734963C9}"/>
          </ac:spMkLst>
        </pc:spChg>
        <pc:picChg chg="add mod">
          <ac:chgData name="Kendra Northington Stone" userId="7c17964f-4533-4e1e-9ef0-3b8815c785c3" providerId="ADAL" clId="{4D74681B-1BE5-4A01-A738-B9E5DC7001D9}" dt="2025-04-28T04:04:56.945" v="244"/>
          <ac:picMkLst>
            <pc:docMk/>
            <pc:sldMk cId="825021314" sldId="271"/>
            <ac:picMk id="5" creationId="{B42E4F3C-3CC1-2671-1B78-53A7BDFBC510}"/>
          </ac:picMkLst>
        </pc:picChg>
        <pc:picChg chg="add mod">
          <ac:chgData name="Kendra Northington Stone" userId="7c17964f-4533-4e1e-9ef0-3b8815c785c3" providerId="ADAL" clId="{4D74681B-1BE5-4A01-A738-B9E5DC7001D9}" dt="2025-04-28T04:04:56.945" v="244"/>
          <ac:picMkLst>
            <pc:docMk/>
            <pc:sldMk cId="825021314" sldId="271"/>
            <ac:picMk id="6" creationId="{1965D681-E8CA-D5CA-A03C-67E2DDD36B40}"/>
          </ac:picMkLst>
        </pc:picChg>
        <pc:picChg chg="add mod">
          <ac:chgData name="Kendra Northington Stone" userId="7c17964f-4533-4e1e-9ef0-3b8815c785c3" providerId="ADAL" clId="{4D74681B-1BE5-4A01-A738-B9E5DC7001D9}" dt="2025-04-28T04:04:56.945" v="244"/>
          <ac:picMkLst>
            <pc:docMk/>
            <pc:sldMk cId="825021314" sldId="271"/>
            <ac:picMk id="8" creationId="{E47C4B17-6612-11D1-6991-82876625BBF1}"/>
          </ac:picMkLst>
        </pc:picChg>
      </pc:sldChg>
      <pc:sldChg chg="modSp add mod">
        <pc:chgData name="Kendra Northington Stone" userId="7c17964f-4533-4e1e-9ef0-3b8815c785c3" providerId="ADAL" clId="{4D74681B-1BE5-4A01-A738-B9E5DC7001D9}" dt="2025-04-28T04:42:32.897" v="532" actId="1440"/>
        <pc:sldMkLst>
          <pc:docMk/>
          <pc:sldMk cId="2769572643" sldId="272"/>
        </pc:sldMkLst>
        <pc:picChg chg="mod">
          <ac:chgData name="Kendra Northington Stone" userId="7c17964f-4533-4e1e-9ef0-3b8815c785c3" providerId="ADAL" clId="{4D74681B-1BE5-4A01-A738-B9E5DC7001D9}" dt="2025-04-28T04:42:32.897" v="532" actId="1440"/>
          <ac:picMkLst>
            <pc:docMk/>
            <pc:sldMk cId="2769572643" sldId="272"/>
            <ac:picMk id="5" creationId="{FBF9A01B-040C-88DF-9E2B-901E328D67BE}"/>
          </ac:picMkLst>
        </pc:picChg>
      </pc:sldChg>
      <pc:sldChg chg="del">
        <pc:chgData name="Kendra Northington Stone" userId="7c17964f-4533-4e1e-9ef0-3b8815c785c3" providerId="ADAL" clId="{4D74681B-1BE5-4A01-A738-B9E5DC7001D9}" dt="2025-04-28T03:57:21.668" v="33" actId="47"/>
        <pc:sldMkLst>
          <pc:docMk/>
          <pc:sldMk cId="3376837123" sldId="272"/>
        </pc:sldMkLst>
      </pc:sldChg>
      <pc:sldChg chg="modSp add mod">
        <pc:chgData name="Kendra Northington Stone" userId="7c17964f-4533-4e1e-9ef0-3b8815c785c3" providerId="ADAL" clId="{4D74681B-1BE5-4A01-A738-B9E5DC7001D9}" dt="2025-04-28T04:42:58.093" v="534" actId="1076"/>
        <pc:sldMkLst>
          <pc:docMk/>
          <pc:sldMk cId="1289972486" sldId="273"/>
        </pc:sldMkLst>
        <pc:picChg chg="mod">
          <ac:chgData name="Kendra Northington Stone" userId="7c17964f-4533-4e1e-9ef0-3b8815c785c3" providerId="ADAL" clId="{4D74681B-1BE5-4A01-A738-B9E5DC7001D9}" dt="2025-04-28T04:42:58.093" v="534" actId="1076"/>
          <ac:picMkLst>
            <pc:docMk/>
            <pc:sldMk cId="1289972486" sldId="273"/>
            <ac:picMk id="6" creationId="{E64F325F-EC97-A01B-1502-0E582CC33F67}"/>
          </ac:picMkLst>
        </pc:picChg>
      </pc:sldChg>
      <pc:sldChg chg="add">
        <pc:chgData name="Kendra Northington Stone" userId="7c17964f-4533-4e1e-9ef0-3b8815c785c3" providerId="ADAL" clId="{4D74681B-1BE5-4A01-A738-B9E5DC7001D9}" dt="2025-04-28T04:41:59.880" v="528"/>
        <pc:sldMkLst>
          <pc:docMk/>
          <pc:sldMk cId="1434409476" sldId="274"/>
        </pc:sldMkLst>
      </pc:sldChg>
      <pc:sldChg chg="del">
        <pc:chgData name="Kendra Northington Stone" userId="7c17964f-4533-4e1e-9ef0-3b8815c785c3" providerId="ADAL" clId="{4D74681B-1BE5-4A01-A738-B9E5DC7001D9}" dt="2025-04-28T03:57:22.585" v="36" actId="47"/>
        <pc:sldMkLst>
          <pc:docMk/>
          <pc:sldMk cId="3638357174" sldId="274"/>
        </pc:sldMkLst>
      </pc:sldChg>
      <pc:sldChg chg="add">
        <pc:chgData name="Kendra Northington Stone" userId="7c17964f-4533-4e1e-9ef0-3b8815c785c3" providerId="ADAL" clId="{4D74681B-1BE5-4A01-A738-B9E5DC7001D9}" dt="2025-04-28T04:41:59.880" v="528"/>
        <pc:sldMkLst>
          <pc:docMk/>
          <pc:sldMk cId="3054929736" sldId="275"/>
        </pc:sldMkLst>
      </pc:sldChg>
      <pc:sldChg chg="del">
        <pc:chgData name="Kendra Northington Stone" userId="7c17964f-4533-4e1e-9ef0-3b8815c785c3" providerId="ADAL" clId="{4D74681B-1BE5-4A01-A738-B9E5DC7001D9}" dt="2025-04-28T03:57:23.012" v="38" actId="47"/>
        <pc:sldMkLst>
          <pc:docMk/>
          <pc:sldMk cId="2074421016" sldId="276"/>
        </pc:sldMkLst>
      </pc:sldChg>
      <pc:sldChg chg="add">
        <pc:chgData name="Kendra Northington Stone" userId="7c17964f-4533-4e1e-9ef0-3b8815c785c3" providerId="ADAL" clId="{4D74681B-1BE5-4A01-A738-B9E5DC7001D9}" dt="2025-04-28T04:41:59.880" v="528"/>
        <pc:sldMkLst>
          <pc:docMk/>
          <pc:sldMk cId="2628865885" sldId="276"/>
        </pc:sldMkLst>
      </pc:sldChg>
      <pc:sldChg chg="add">
        <pc:chgData name="Kendra Northington Stone" userId="7c17964f-4533-4e1e-9ef0-3b8815c785c3" providerId="ADAL" clId="{4D74681B-1BE5-4A01-A738-B9E5DC7001D9}" dt="2025-04-28T04:41:59.880" v="528"/>
        <pc:sldMkLst>
          <pc:docMk/>
          <pc:sldMk cId="4065768610" sldId="277"/>
        </pc:sldMkLst>
      </pc:sldChg>
      <pc:sldChg chg="del">
        <pc:chgData name="Kendra Northington Stone" userId="7c17964f-4533-4e1e-9ef0-3b8815c785c3" providerId="ADAL" clId="{4D74681B-1BE5-4A01-A738-B9E5DC7001D9}" dt="2025-04-28T03:57:23.422" v="40" actId="47"/>
        <pc:sldMkLst>
          <pc:docMk/>
          <pc:sldMk cId="4121304995" sldId="277"/>
        </pc:sldMkLst>
      </pc:sldChg>
      <pc:sldChg chg="del">
        <pc:chgData name="Kendra Northington Stone" userId="7c17964f-4533-4e1e-9ef0-3b8815c785c3" providerId="ADAL" clId="{4D74681B-1BE5-4A01-A738-B9E5DC7001D9}" dt="2025-04-28T03:57:24.059" v="41" actId="47"/>
        <pc:sldMkLst>
          <pc:docMk/>
          <pc:sldMk cId="327058120" sldId="278"/>
        </pc:sldMkLst>
      </pc:sldChg>
      <pc:sldChg chg="del">
        <pc:chgData name="Kendra Northington Stone" userId="7c17964f-4533-4e1e-9ef0-3b8815c785c3" providerId="ADAL" clId="{4D74681B-1BE5-4A01-A738-B9E5DC7001D9}" dt="2025-04-28T03:57:25.006" v="42" actId="47"/>
        <pc:sldMkLst>
          <pc:docMk/>
          <pc:sldMk cId="2015897729" sldId="279"/>
        </pc:sldMkLst>
      </pc:sldChg>
      <pc:sldChg chg="del">
        <pc:chgData name="Kendra Northington Stone" userId="7c17964f-4533-4e1e-9ef0-3b8815c785c3" providerId="ADAL" clId="{4D74681B-1BE5-4A01-A738-B9E5DC7001D9}" dt="2025-04-28T03:57:25.665" v="43" actId="47"/>
        <pc:sldMkLst>
          <pc:docMk/>
          <pc:sldMk cId="3633783643" sldId="280"/>
        </pc:sldMkLst>
      </pc:sldChg>
      <pc:sldChg chg="del">
        <pc:chgData name="Kendra Northington Stone" userId="7c17964f-4533-4e1e-9ef0-3b8815c785c3" providerId="ADAL" clId="{4D74681B-1BE5-4A01-A738-B9E5DC7001D9}" dt="2025-04-28T03:57:26.418" v="44" actId="47"/>
        <pc:sldMkLst>
          <pc:docMk/>
          <pc:sldMk cId="2170477816" sldId="281"/>
        </pc:sldMkLst>
      </pc:sldChg>
      <pc:sldChg chg="del">
        <pc:chgData name="Kendra Northington Stone" userId="7c17964f-4533-4e1e-9ef0-3b8815c785c3" providerId="ADAL" clId="{4D74681B-1BE5-4A01-A738-B9E5DC7001D9}" dt="2025-04-28T03:57:32.852" v="55" actId="47"/>
        <pc:sldMkLst>
          <pc:docMk/>
          <pc:sldMk cId="2501014582" sldId="288"/>
        </pc:sldMkLst>
      </pc:sldChg>
      <pc:sldChg chg="del">
        <pc:chgData name="Kendra Northington Stone" userId="7c17964f-4533-4e1e-9ef0-3b8815c785c3" providerId="ADAL" clId="{4D74681B-1BE5-4A01-A738-B9E5DC7001D9}" dt="2025-04-28T03:57:31.364" v="53" actId="47"/>
        <pc:sldMkLst>
          <pc:docMk/>
          <pc:sldMk cId="616076168" sldId="289"/>
        </pc:sldMkLst>
      </pc:sldChg>
      <pc:sldChg chg="del">
        <pc:chgData name="Kendra Northington Stone" userId="7c17964f-4533-4e1e-9ef0-3b8815c785c3" providerId="ADAL" clId="{4D74681B-1BE5-4A01-A738-B9E5DC7001D9}" dt="2025-04-28T03:57:31.801" v="54" actId="47"/>
        <pc:sldMkLst>
          <pc:docMk/>
          <pc:sldMk cId="1760328112" sldId="290"/>
        </pc:sldMkLst>
      </pc:sldChg>
      <pc:sldChg chg="del">
        <pc:chgData name="Kendra Northington Stone" userId="7c17964f-4533-4e1e-9ef0-3b8815c785c3" providerId="ADAL" clId="{4D74681B-1BE5-4A01-A738-B9E5DC7001D9}" dt="2025-04-28T03:57:27.571" v="45" actId="47"/>
        <pc:sldMkLst>
          <pc:docMk/>
          <pc:sldMk cId="4057802480" sldId="294"/>
        </pc:sldMkLst>
      </pc:sldChg>
      <pc:sldChg chg="delSp modSp add mod">
        <pc:chgData name="Kendra Northington Stone" userId="7c17964f-4533-4e1e-9ef0-3b8815c785c3" providerId="ADAL" clId="{4D74681B-1BE5-4A01-A738-B9E5DC7001D9}" dt="2025-04-28T04:36:55.669" v="341" actId="1076"/>
        <pc:sldMkLst>
          <pc:docMk/>
          <pc:sldMk cId="4252257070" sldId="295"/>
        </pc:sldMkLst>
        <pc:spChg chg="del">
          <ac:chgData name="Kendra Northington Stone" userId="7c17964f-4533-4e1e-9ef0-3b8815c785c3" providerId="ADAL" clId="{4D74681B-1BE5-4A01-A738-B9E5DC7001D9}" dt="2025-04-28T04:34:43.015" v="260" actId="478"/>
          <ac:spMkLst>
            <pc:docMk/>
            <pc:sldMk cId="4252257070" sldId="295"/>
            <ac:spMk id="4" creationId="{62376052-2F32-1923-C751-819CC62D0E51}"/>
          </ac:spMkLst>
        </pc:spChg>
        <pc:spChg chg="mod">
          <ac:chgData name="Kendra Northington Stone" userId="7c17964f-4533-4e1e-9ef0-3b8815c785c3" providerId="ADAL" clId="{4D74681B-1BE5-4A01-A738-B9E5DC7001D9}" dt="2025-04-28T04:34:57.071" v="263" actId="255"/>
          <ac:spMkLst>
            <pc:docMk/>
            <pc:sldMk cId="4252257070" sldId="295"/>
            <ac:spMk id="5" creationId="{CE688AEB-7EEA-F371-DB00-7002AE2C4FD5}"/>
          </ac:spMkLst>
        </pc:spChg>
        <pc:spChg chg="del">
          <ac:chgData name="Kendra Northington Stone" userId="7c17964f-4533-4e1e-9ef0-3b8815c785c3" providerId="ADAL" clId="{4D74681B-1BE5-4A01-A738-B9E5DC7001D9}" dt="2025-04-28T04:35:52.889" v="309" actId="478"/>
          <ac:spMkLst>
            <pc:docMk/>
            <pc:sldMk cId="4252257070" sldId="295"/>
            <ac:spMk id="9" creationId="{E186514A-11B2-44F0-8114-3AD9C49D0E4E}"/>
          </ac:spMkLst>
        </pc:spChg>
        <pc:spChg chg="mod">
          <ac:chgData name="Kendra Northington Stone" userId="7c17964f-4533-4e1e-9ef0-3b8815c785c3" providerId="ADAL" clId="{4D74681B-1BE5-4A01-A738-B9E5DC7001D9}" dt="2025-04-28T04:36:55.669" v="341" actId="1076"/>
          <ac:spMkLst>
            <pc:docMk/>
            <pc:sldMk cId="4252257070" sldId="295"/>
            <ac:spMk id="10" creationId="{48ED6EB5-EECF-5B16-5FC4-8D0F7C2BD3D0}"/>
          </ac:spMkLst>
        </pc:spChg>
        <pc:spChg chg="del">
          <ac:chgData name="Kendra Northington Stone" userId="7c17964f-4533-4e1e-9ef0-3b8815c785c3" providerId="ADAL" clId="{4D74681B-1BE5-4A01-A738-B9E5DC7001D9}" dt="2025-04-28T04:35:57.181" v="310" actId="478"/>
          <ac:spMkLst>
            <pc:docMk/>
            <pc:sldMk cId="4252257070" sldId="295"/>
            <ac:spMk id="14" creationId="{72768777-CD19-BEBB-58A7-4E383F249C72}"/>
          </ac:spMkLst>
        </pc:spChg>
        <pc:spChg chg="mod">
          <ac:chgData name="Kendra Northington Stone" userId="7c17964f-4533-4e1e-9ef0-3b8815c785c3" providerId="ADAL" clId="{4D74681B-1BE5-4A01-A738-B9E5DC7001D9}" dt="2025-04-28T04:36:22.695" v="336" actId="14100"/>
          <ac:spMkLst>
            <pc:docMk/>
            <pc:sldMk cId="4252257070" sldId="295"/>
            <ac:spMk id="15" creationId="{36DB4B4C-49AE-0363-E405-4C8BE5FB79FA}"/>
          </ac:spMkLst>
        </pc:spChg>
        <pc:spChg chg="del">
          <ac:chgData name="Kendra Northington Stone" userId="7c17964f-4533-4e1e-9ef0-3b8815c785c3" providerId="ADAL" clId="{4D74681B-1BE5-4A01-A738-B9E5DC7001D9}" dt="2025-04-28T04:35:02.354" v="264" actId="478"/>
          <ac:spMkLst>
            <pc:docMk/>
            <pc:sldMk cId="4252257070" sldId="295"/>
            <ac:spMk id="19" creationId="{FEBC4CF0-58E3-EFD4-D9B5-2613E1AEAA70}"/>
          </ac:spMkLst>
        </pc:spChg>
        <pc:spChg chg="mod">
          <ac:chgData name="Kendra Northington Stone" userId="7c17964f-4533-4e1e-9ef0-3b8815c785c3" providerId="ADAL" clId="{4D74681B-1BE5-4A01-A738-B9E5DC7001D9}" dt="2025-04-28T04:35:26.876" v="287" actId="14100"/>
          <ac:spMkLst>
            <pc:docMk/>
            <pc:sldMk cId="4252257070" sldId="295"/>
            <ac:spMk id="20" creationId="{C50750EA-2CDB-5CD3-67DD-693A298E0EE5}"/>
          </ac:spMkLst>
        </pc:spChg>
      </pc:sldChg>
      <pc:sldChg chg="add del">
        <pc:chgData name="Kendra Northington Stone" userId="7c17964f-4533-4e1e-9ef0-3b8815c785c3" providerId="ADAL" clId="{4D74681B-1BE5-4A01-A738-B9E5DC7001D9}" dt="2025-04-28T04:34:32.406" v="249"/>
        <pc:sldMkLst>
          <pc:docMk/>
          <pc:sldMk cId="314580872" sldId="296"/>
        </pc:sldMkLst>
      </pc:sldChg>
      <pc:sldChg chg="modSp new mod">
        <pc:chgData name="Kendra Northington Stone" userId="7c17964f-4533-4e1e-9ef0-3b8815c785c3" providerId="ADAL" clId="{4D74681B-1BE5-4A01-A738-B9E5DC7001D9}" dt="2025-04-28T04:38:22.221" v="371" actId="207"/>
        <pc:sldMkLst>
          <pc:docMk/>
          <pc:sldMk cId="2175499380" sldId="296"/>
        </pc:sldMkLst>
        <pc:spChg chg="mod">
          <ac:chgData name="Kendra Northington Stone" userId="7c17964f-4533-4e1e-9ef0-3b8815c785c3" providerId="ADAL" clId="{4D74681B-1BE5-4A01-A738-B9E5DC7001D9}" dt="2025-04-28T04:38:22.221" v="371" actId="207"/>
          <ac:spMkLst>
            <pc:docMk/>
            <pc:sldMk cId="2175499380" sldId="296"/>
            <ac:spMk id="2" creationId="{0878E53F-C919-4D9F-8E83-9CEB264AB7E9}"/>
          </ac:spMkLst>
        </pc:spChg>
        <pc:spChg chg="mod">
          <ac:chgData name="Kendra Northington Stone" userId="7c17964f-4533-4e1e-9ef0-3b8815c785c3" providerId="ADAL" clId="{4D74681B-1BE5-4A01-A738-B9E5DC7001D9}" dt="2025-04-28T04:37:57.066" v="367"/>
          <ac:spMkLst>
            <pc:docMk/>
            <pc:sldMk cId="2175499380" sldId="296"/>
            <ac:spMk id="3" creationId="{3EFDF41D-82D6-9AD5-D718-61781D7506C5}"/>
          </ac:spMkLst>
        </pc:spChg>
      </pc:sldChg>
      <pc:sldChg chg="addSp delSp modSp new mod modClrScheme chgLayout modNotesTx">
        <pc:chgData name="Kendra Northington Stone" userId="7c17964f-4533-4e1e-9ef0-3b8815c785c3" providerId="ADAL" clId="{4D74681B-1BE5-4A01-A738-B9E5DC7001D9}" dt="2025-04-28T04:41:09.305" v="527"/>
        <pc:sldMkLst>
          <pc:docMk/>
          <pc:sldMk cId="3367886056" sldId="297"/>
        </pc:sldMkLst>
        <pc:spChg chg="del mod ord">
          <ac:chgData name="Kendra Northington Stone" userId="7c17964f-4533-4e1e-9ef0-3b8815c785c3" providerId="ADAL" clId="{4D74681B-1BE5-4A01-A738-B9E5DC7001D9}" dt="2025-04-28T04:39:41.119" v="373" actId="700"/>
          <ac:spMkLst>
            <pc:docMk/>
            <pc:sldMk cId="3367886056" sldId="297"/>
            <ac:spMk id="2" creationId="{979359A1-8ACE-406B-FCF4-15B2691C7579}"/>
          </ac:spMkLst>
        </pc:spChg>
        <pc:spChg chg="del mod ord">
          <ac:chgData name="Kendra Northington Stone" userId="7c17964f-4533-4e1e-9ef0-3b8815c785c3" providerId="ADAL" clId="{4D74681B-1BE5-4A01-A738-B9E5DC7001D9}" dt="2025-04-28T04:39:41.119" v="373" actId="700"/>
          <ac:spMkLst>
            <pc:docMk/>
            <pc:sldMk cId="3367886056" sldId="297"/>
            <ac:spMk id="3" creationId="{5135AC35-0B02-8413-3112-FE8FE2FC382C}"/>
          </ac:spMkLst>
        </pc:spChg>
        <pc:spChg chg="add mod ord">
          <ac:chgData name="Kendra Northington Stone" userId="7c17964f-4533-4e1e-9ef0-3b8815c785c3" providerId="ADAL" clId="{4D74681B-1BE5-4A01-A738-B9E5DC7001D9}" dt="2025-04-28T04:39:50.895" v="403" actId="20577"/>
          <ac:spMkLst>
            <pc:docMk/>
            <pc:sldMk cId="3367886056" sldId="297"/>
            <ac:spMk id="4" creationId="{DD1BAD80-5363-D941-66E4-79B35F48F619}"/>
          </ac:spMkLst>
        </pc:spChg>
        <pc:spChg chg="add mod ord">
          <ac:chgData name="Kendra Northington Stone" userId="7c17964f-4533-4e1e-9ef0-3b8815c785c3" providerId="ADAL" clId="{4D74681B-1BE5-4A01-A738-B9E5DC7001D9}" dt="2025-04-28T04:40:31.187" v="524" actId="255"/>
          <ac:spMkLst>
            <pc:docMk/>
            <pc:sldMk cId="3367886056" sldId="297"/>
            <ac:spMk id="5" creationId="{541ACDE5-E355-244F-FB52-071C74283D35}"/>
          </ac:spMkLst>
        </pc:spChg>
        <pc:spChg chg="add del mod ord">
          <ac:chgData name="Kendra Northington Stone" userId="7c17964f-4533-4e1e-9ef0-3b8815c785c3" providerId="ADAL" clId="{4D74681B-1BE5-4A01-A738-B9E5DC7001D9}" dt="2025-04-28T04:40:46.279" v="525" actId="931"/>
          <ac:spMkLst>
            <pc:docMk/>
            <pc:sldMk cId="3367886056" sldId="297"/>
            <ac:spMk id="6" creationId="{3649E306-1AE7-486C-ACC9-F4CD881C193A}"/>
          </ac:spMkLst>
        </pc:spChg>
        <pc:picChg chg="add mod">
          <ac:chgData name="Kendra Northington Stone" userId="7c17964f-4533-4e1e-9ef0-3b8815c785c3" providerId="ADAL" clId="{4D74681B-1BE5-4A01-A738-B9E5DC7001D9}" dt="2025-04-28T04:40:52.403" v="526" actId="1076"/>
          <ac:picMkLst>
            <pc:docMk/>
            <pc:sldMk cId="3367886056" sldId="297"/>
            <ac:picMk id="8" creationId="{44935203-9B40-19B3-C7B1-7C179136395D}"/>
          </ac:picMkLst>
        </pc:picChg>
      </pc:sldChg>
      <pc:sldChg chg="modSp add mod">
        <pc:chgData name="Kendra Northington Stone" userId="7c17964f-4533-4e1e-9ef0-3b8815c785c3" providerId="ADAL" clId="{4D74681B-1BE5-4A01-A738-B9E5DC7001D9}" dt="2025-04-28T04:43:42.872" v="536" actId="14100"/>
        <pc:sldMkLst>
          <pc:docMk/>
          <pc:sldMk cId="3347171094" sldId="298"/>
        </pc:sldMkLst>
        <pc:picChg chg="mod">
          <ac:chgData name="Kendra Northington Stone" userId="7c17964f-4533-4e1e-9ef0-3b8815c785c3" providerId="ADAL" clId="{4D74681B-1BE5-4A01-A738-B9E5DC7001D9}" dt="2025-04-28T04:43:42.872" v="536" actId="14100"/>
          <ac:picMkLst>
            <pc:docMk/>
            <pc:sldMk cId="3347171094" sldId="298"/>
            <ac:picMk id="14" creationId="{6318B0AA-B2B3-EC6A-A063-C9FE60AB94AD}"/>
          </ac:picMkLst>
        </pc:picChg>
      </pc:sldChg>
      <pc:sldChg chg="modSp add mod">
        <pc:chgData name="Kendra Northington Stone" userId="7c17964f-4533-4e1e-9ef0-3b8815c785c3" providerId="ADAL" clId="{4D74681B-1BE5-4A01-A738-B9E5DC7001D9}" dt="2025-04-28T04:45:03.493" v="549" actId="1076"/>
        <pc:sldMkLst>
          <pc:docMk/>
          <pc:sldMk cId="1717661228" sldId="299"/>
        </pc:sldMkLst>
        <pc:spChg chg="mod">
          <ac:chgData name="Kendra Northington Stone" userId="7c17964f-4533-4e1e-9ef0-3b8815c785c3" providerId="ADAL" clId="{4D74681B-1BE5-4A01-A738-B9E5DC7001D9}" dt="2025-04-28T04:44:14.504" v="539" actId="255"/>
          <ac:spMkLst>
            <pc:docMk/>
            <pc:sldMk cId="1717661228" sldId="299"/>
            <ac:spMk id="15" creationId="{DD8C5EEF-3E5F-CBB3-FAC4-96C54ACE81D7}"/>
          </ac:spMkLst>
        </pc:spChg>
        <pc:spChg chg="mod">
          <ac:chgData name="Kendra Northington Stone" userId="7c17964f-4533-4e1e-9ef0-3b8815c785c3" providerId="ADAL" clId="{4D74681B-1BE5-4A01-A738-B9E5DC7001D9}" dt="2025-04-28T04:44:24.558" v="541" actId="255"/>
          <ac:spMkLst>
            <pc:docMk/>
            <pc:sldMk cId="1717661228" sldId="299"/>
            <ac:spMk id="31" creationId="{28921A72-635B-1C54-9350-2620A3AC3F16}"/>
          </ac:spMkLst>
        </pc:spChg>
        <pc:spChg chg="mod">
          <ac:chgData name="Kendra Northington Stone" userId="7c17964f-4533-4e1e-9ef0-3b8815c785c3" providerId="ADAL" clId="{4D74681B-1BE5-4A01-A738-B9E5DC7001D9}" dt="2025-04-28T04:44:57.994" v="548" actId="255"/>
          <ac:spMkLst>
            <pc:docMk/>
            <pc:sldMk cId="1717661228" sldId="299"/>
            <ac:spMk id="33" creationId="{3431E20B-B5C8-A4B4-D610-4AE52C4F7433}"/>
          </ac:spMkLst>
        </pc:spChg>
        <pc:spChg chg="mod">
          <ac:chgData name="Kendra Northington Stone" userId="7c17964f-4533-4e1e-9ef0-3b8815c785c3" providerId="ADAL" clId="{4D74681B-1BE5-4A01-A738-B9E5DC7001D9}" dt="2025-04-28T04:45:03.493" v="549" actId="1076"/>
          <ac:spMkLst>
            <pc:docMk/>
            <pc:sldMk cId="1717661228" sldId="299"/>
            <ac:spMk id="34" creationId="{61C4206E-7743-B0C8-AB4B-86A6C51DEF1E}"/>
          </ac:spMkLst>
        </pc:spChg>
        <pc:spChg chg="mod">
          <ac:chgData name="Kendra Northington Stone" userId="7c17964f-4533-4e1e-9ef0-3b8815c785c3" providerId="ADAL" clId="{4D74681B-1BE5-4A01-A738-B9E5DC7001D9}" dt="2025-04-28T04:44:37.996" v="545" actId="20577"/>
          <ac:spMkLst>
            <pc:docMk/>
            <pc:sldMk cId="1717661228" sldId="299"/>
            <ac:spMk id="35" creationId="{19B4B9A9-756D-DDA8-23FC-191A5DF10B82}"/>
          </ac:spMkLst>
        </pc:spChg>
      </pc:sldChg>
      <pc:sldChg chg="del">
        <pc:chgData name="Kendra Northington Stone" userId="7c17964f-4533-4e1e-9ef0-3b8815c785c3" providerId="ADAL" clId="{4D74681B-1BE5-4A01-A738-B9E5DC7001D9}" dt="2025-04-28T03:57:23.207" v="39" actId="47"/>
        <pc:sldMkLst>
          <pc:docMk/>
          <pc:sldMk cId="1118470727" sldId="301"/>
        </pc:sldMkLst>
      </pc:sldChg>
      <pc:sldChg chg="del">
        <pc:chgData name="Kendra Northington Stone" userId="7c17964f-4533-4e1e-9ef0-3b8815c785c3" providerId="ADAL" clId="{4D74681B-1BE5-4A01-A738-B9E5DC7001D9}" dt="2025-04-28T03:57:22.069" v="34" actId="47"/>
        <pc:sldMkLst>
          <pc:docMk/>
          <pc:sldMk cId="2429700220" sldId="302"/>
        </pc:sldMkLst>
      </pc:sldChg>
      <pc:sldChg chg="del">
        <pc:chgData name="Kendra Northington Stone" userId="7c17964f-4533-4e1e-9ef0-3b8815c785c3" providerId="ADAL" clId="{4D74681B-1BE5-4A01-A738-B9E5DC7001D9}" dt="2025-04-28T03:57:22.358" v="35" actId="47"/>
        <pc:sldMkLst>
          <pc:docMk/>
          <pc:sldMk cId="3467242003" sldId="303"/>
        </pc:sldMkLst>
      </pc:sldChg>
      <pc:sldChg chg="del">
        <pc:chgData name="Kendra Northington Stone" userId="7c17964f-4533-4e1e-9ef0-3b8815c785c3" providerId="ADAL" clId="{4D74681B-1BE5-4A01-A738-B9E5DC7001D9}" dt="2025-04-28T03:57:22.798" v="37" actId="47"/>
        <pc:sldMkLst>
          <pc:docMk/>
          <pc:sldMk cId="695610393" sldId="304"/>
        </pc:sldMkLst>
      </pc:sldChg>
      <pc:sldChg chg="del">
        <pc:chgData name="Kendra Northington Stone" userId="7c17964f-4533-4e1e-9ef0-3b8815c785c3" providerId="ADAL" clId="{4D74681B-1BE5-4A01-A738-B9E5DC7001D9}" dt="2025-04-28T03:57:28.837" v="46" actId="47"/>
        <pc:sldMkLst>
          <pc:docMk/>
          <pc:sldMk cId="572694376" sldId="305"/>
        </pc:sldMkLst>
      </pc:sldChg>
      <pc:sldChg chg="del">
        <pc:chgData name="Kendra Northington Stone" userId="7c17964f-4533-4e1e-9ef0-3b8815c785c3" providerId="ADAL" clId="{4D74681B-1BE5-4A01-A738-B9E5DC7001D9}" dt="2025-04-28T03:57:29.103" v="47" actId="47"/>
        <pc:sldMkLst>
          <pc:docMk/>
          <pc:sldMk cId="1710339047" sldId="306"/>
        </pc:sldMkLst>
      </pc:sldChg>
      <pc:sldChg chg="del">
        <pc:chgData name="Kendra Northington Stone" userId="7c17964f-4533-4e1e-9ef0-3b8815c785c3" providerId="ADAL" clId="{4D74681B-1BE5-4A01-A738-B9E5DC7001D9}" dt="2025-04-28T03:57:29.359" v="48" actId="47"/>
        <pc:sldMkLst>
          <pc:docMk/>
          <pc:sldMk cId="1323063778" sldId="307"/>
        </pc:sldMkLst>
      </pc:sldChg>
      <pc:sldChg chg="del">
        <pc:chgData name="Kendra Northington Stone" userId="7c17964f-4533-4e1e-9ef0-3b8815c785c3" providerId="ADAL" clId="{4D74681B-1BE5-4A01-A738-B9E5DC7001D9}" dt="2025-04-28T03:57:29.993" v="49" actId="47"/>
        <pc:sldMkLst>
          <pc:docMk/>
          <pc:sldMk cId="2773002558" sldId="308"/>
        </pc:sldMkLst>
      </pc:sldChg>
      <pc:sldChg chg="del">
        <pc:chgData name="Kendra Northington Stone" userId="7c17964f-4533-4e1e-9ef0-3b8815c785c3" providerId="ADAL" clId="{4D74681B-1BE5-4A01-A738-B9E5DC7001D9}" dt="2025-04-28T03:57:30.217" v="50" actId="47"/>
        <pc:sldMkLst>
          <pc:docMk/>
          <pc:sldMk cId="3254403603" sldId="309"/>
        </pc:sldMkLst>
      </pc:sldChg>
      <pc:sldChg chg="del">
        <pc:chgData name="Kendra Northington Stone" userId="7c17964f-4533-4e1e-9ef0-3b8815c785c3" providerId="ADAL" clId="{4D74681B-1BE5-4A01-A738-B9E5DC7001D9}" dt="2025-04-28T03:57:30.415" v="51" actId="47"/>
        <pc:sldMkLst>
          <pc:docMk/>
          <pc:sldMk cId="4287245525" sldId="310"/>
        </pc:sldMkLst>
      </pc:sldChg>
      <pc:sldChg chg="del">
        <pc:chgData name="Kendra Northington Stone" userId="7c17964f-4533-4e1e-9ef0-3b8815c785c3" providerId="ADAL" clId="{4D74681B-1BE5-4A01-A738-B9E5DC7001D9}" dt="2025-04-28T03:57:30.969" v="52" actId="47"/>
        <pc:sldMkLst>
          <pc:docMk/>
          <pc:sldMk cId="1718341065" sldId="311"/>
        </pc:sldMkLst>
      </pc:sldChg>
      <pc:sldChg chg="addSp delSp modSp add mod modClrScheme chgLayout">
        <pc:chgData name="Kendra Northington Stone" userId="7c17964f-4533-4e1e-9ef0-3b8815c785c3" providerId="ADAL" clId="{4D74681B-1BE5-4A01-A738-B9E5DC7001D9}" dt="2025-04-28T04:46:50.482" v="570" actId="255"/>
        <pc:sldMkLst>
          <pc:docMk/>
          <pc:sldMk cId="1299031922" sldId="323"/>
        </pc:sldMkLst>
        <pc:spChg chg="mod ord">
          <ac:chgData name="Kendra Northington Stone" userId="7c17964f-4533-4e1e-9ef0-3b8815c785c3" providerId="ADAL" clId="{4D74681B-1BE5-4A01-A738-B9E5DC7001D9}" dt="2025-04-28T04:45:56.726" v="553" actId="700"/>
          <ac:spMkLst>
            <pc:docMk/>
            <pc:sldMk cId="1299031922" sldId="323"/>
            <ac:spMk id="2" creationId="{F8B0AB95-7FEC-91AC-DC91-2ADE3F9437A4}"/>
          </ac:spMkLst>
        </pc:spChg>
        <pc:spChg chg="add mod ord">
          <ac:chgData name="Kendra Northington Stone" userId="7c17964f-4533-4e1e-9ef0-3b8815c785c3" providerId="ADAL" clId="{4D74681B-1BE5-4A01-A738-B9E5DC7001D9}" dt="2025-04-28T04:46:50.482" v="570" actId="255"/>
          <ac:spMkLst>
            <pc:docMk/>
            <pc:sldMk cId="1299031922" sldId="323"/>
            <ac:spMk id="3" creationId="{08196C56-F5B5-CC19-A7A1-D6CAD6CBF6B6}"/>
          </ac:spMkLst>
        </pc:spChg>
        <pc:spChg chg="del mod">
          <ac:chgData name="Kendra Northington Stone" userId="7c17964f-4533-4e1e-9ef0-3b8815c785c3" providerId="ADAL" clId="{4D74681B-1BE5-4A01-A738-B9E5DC7001D9}" dt="2025-04-28T04:46:01.440" v="554" actId="478"/>
          <ac:spMkLst>
            <pc:docMk/>
            <pc:sldMk cId="1299031922" sldId="323"/>
            <ac:spMk id="7" creationId="{BB363499-542D-7C0C-F4DD-7B3A1AD9845F}"/>
          </ac:spMkLst>
        </pc:spChg>
      </pc:sldChg>
      <pc:sldChg chg="addSp delSp modSp new mod modNotesTx">
        <pc:chgData name="Kendra Northington Stone" userId="7c17964f-4533-4e1e-9ef0-3b8815c785c3" providerId="ADAL" clId="{4D74681B-1BE5-4A01-A738-B9E5DC7001D9}" dt="2025-04-28T04:49:44.278" v="593"/>
        <pc:sldMkLst>
          <pc:docMk/>
          <pc:sldMk cId="2358079776" sldId="324"/>
        </pc:sldMkLst>
        <pc:spChg chg="mod">
          <ac:chgData name="Kendra Northington Stone" userId="7c17964f-4533-4e1e-9ef0-3b8815c785c3" providerId="ADAL" clId="{4D74681B-1BE5-4A01-A738-B9E5DC7001D9}" dt="2025-04-28T04:47:10.726" v="572"/>
          <ac:spMkLst>
            <pc:docMk/>
            <pc:sldMk cId="2358079776" sldId="324"/>
            <ac:spMk id="2" creationId="{3360DECD-82BF-AF57-ADC7-06A05FBD0A89}"/>
          </ac:spMkLst>
        </pc:spChg>
        <pc:spChg chg="del mod">
          <ac:chgData name="Kendra Northington Stone" userId="7c17964f-4533-4e1e-9ef0-3b8815c785c3" providerId="ADAL" clId="{4D74681B-1BE5-4A01-A738-B9E5DC7001D9}" dt="2025-04-28T04:47:40.448" v="582"/>
          <ac:spMkLst>
            <pc:docMk/>
            <pc:sldMk cId="2358079776" sldId="324"/>
            <ac:spMk id="3" creationId="{E29F6850-DBD6-6009-7064-766F970984A0}"/>
          </ac:spMkLst>
        </pc:spChg>
        <pc:spChg chg="mod">
          <ac:chgData name="Kendra Northington Stone" userId="7c17964f-4533-4e1e-9ef0-3b8815c785c3" providerId="ADAL" clId="{4D74681B-1BE5-4A01-A738-B9E5DC7001D9}" dt="2025-04-28T04:47:26.231" v="581" actId="12"/>
          <ac:spMkLst>
            <pc:docMk/>
            <pc:sldMk cId="2358079776" sldId="324"/>
            <ac:spMk id="4" creationId="{C613FCB2-7302-45BC-B08E-F68875D91864}"/>
          </ac:spMkLst>
        </pc:spChg>
        <pc:spChg chg="add del mod">
          <ac:chgData name="Kendra Northington Stone" userId="7c17964f-4533-4e1e-9ef0-3b8815c785c3" providerId="ADAL" clId="{4D74681B-1BE5-4A01-A738-B9E5DC7001D9}" dt="2025-04-28T04:48:56.736" v="586" actId="931"/>
          <ac:spMkLst>
            <pc:docMk/>
            <pc:sldMk cId="2358079776" sldId="324"/>
            <ac:spMk id="7" creationId="{4041194F-0EAD-02AB-E500-1700D59F499D}"/>
          </ac:spMkLst>
        </pc:spChg>
        <pc:picChg chg="add del mod">
          <ac:chgData name="Kendra Northington Stone" userId="7c17964f-4533-4e1e-9ef0-3b8815c785c3" providerId="ADAL" clId="{4D74681B-1BE5-4A01-A738-B9E5DC7001D9}" dt="2025-04-28T04:47:47.915" v="583" actId="478"/>
          <ac:picMkLst>
            <pc:docMk/>
            <pc:sldMk cId="2358079776" sldId="324"/>
            <ac:picMk id="5" creationId="{7B033A99-4A34-F0CA-3535-6B2BBFF0583B}"/>
          </ac:picMkLst>
        </pc:picChg>
        <pc:picChg chg="add mod">
          <ac:chgData name="Kendra Northington Stone" userId="7c17964f-4533-4e1e-9ef0-3b8815c785c3" providerId="ADAL" clId="{4D74681B-1BE5-4A01-A738-B9E5DC7001D9}" dt="2025-04-28T04:48:21.110" v="585" actId="931"/>
          <ac:picMkLst>
            <pc:docMk/>
            <pc:sldMk cId="2358079776" sldId="324"/>
            <ac:picMk id="9" creationId="{A95C1C50-E25F-478A-4CE8-C65193A1C700}"/>
          </ac:picMkLst>
        </pc:picChg>
        <pc:picChg chg="add mod modCrop">
          <ac:chgData name="Kendra Northington Stone" userId="7c17964f-4533-4e1e-9ef0-3b8815c785c3" providerId="ADAL" clId="{4D74681B-1BE5-4A01-A738-B9E5DC7001D9}" dt="2025-04-28T04:49:26.787" v="592" actId="18131"/>
          <ac:picMkLst>
            <pc:docMk/>
            <pc:sldMk cId="2358079776" sldId="324"/>
            <ac:picMk id="11" creationId="{CF7D617E-EDEF-0A5F-5904-24E29FED284D}"/>
          </ac:picMkLst>
        </pc:picChg>
      </pc:sldChg>
      <pc:sldChg chg="addSp delSp modSp new mod modAnim modNotesTx">
        <pc:chgData name="Kendra Northington Stone" userId="7c17964f-4533-4e1e-9ef0-3b8815c785c3" providerId="ADAL" clId="{4D74681B-1BE5-4A01-A738-B9E5DC7001D9}" dt="2025-04-28T04:50:42.679" v="597"/>
        <pc:sldMkLst>
          <pc:docMk/>
          <pc:sldMk cId="4044952358" sldId="325"/>
        </pc:sldMkLst>
        <pc:spChg chg="del">
          <ac:chgData name="Kendra Northington Stone" userId="7c17964f-4533-4e1e-9ef0-3b8815c785c3" providerId="ADAL" clId="{4D74681B-1BE5-4A01-A738-B9E5DC7001D9}" dt="2025-04-28T04:50:38.673" v="596"/>
          <ac:spMkLst>
            <pc:docMk/>
            <pc:sldMk cId="4044952358" sldId="325"/>
            <ac:spMk id="2" creationId="{F89C94A0-74A8-A2BB-FC57-3B359F3E8E7E}"/>
          </ac:spMkLst>
        </pc:spChg>
        <pc:spChg chg="mod">
          <ac:chgData name="Kendra Northington Stone" userId="7c17964f-4533-4e1e-9ef0-3b8815c785c3" providerId="ADAL" clId="{4D74681B-1BE5-4A01-A738-B9E5DC7001D9}" dt="2025-04-28T04:50:04.385" v="595"/>
          <ac:spMkLst>
            <pc:docMk/>
            <pc:sldMk cId="4044952358" sldId="325"/>
            <ac:spMk id="3" creationId="{7E24FD6D-585C-6B13-0B21-D3F132601B48}"/>
          </ac:spMkLst>
        </pc:spChg>
        <pc:picChg chg="add mod">
          <ac:chgData name="Kendra Northington Stone" userId="7c17964f-4533-4e1e-9ef0-3b8815c785c3" providerId="ADAL" clId="{4D74681B-1BE5-4A01-A738-B9E5DC7001D9}" dt="2025-04-28T04:50:38.673" v="596"/>
          <ac:picMkLst>
            <pc:docMk/>
            <pc:sldMk cId="4044952358" sldId="325"/>
            <ac:picMk id="4" creationId="{3733CA42-E4B9-BC9A-A4FE-D85152E00B67}"/>
          </ac:picMkLst>
        </pc:picChg>
      </pc:sldChg>
      <pc:sldChg chg="addSp delSp modSp new mod">
        <pc:chgData name="Kendra Northington Stone" userId="7c17964f-4533-4e1e-9ef0-3b8815c785c3" providerId="ADAL" clId="{4D74681B-1BE5-4A01-A738-B9E5DC7001D9}" dt="2025-04-28T04:51:57.068" v="625" actId="207"/>
        <pc:sldMkLst>
          <pc:docMk/>
          <pc:sldMk cId="1144192297" sldId="326"/>
        </pc:sldMkLst>
        <pc:spChg chg="mod">
          <ac:chgData name="Kendra Northington Stone" userId="7c17964f-4533-4e1e-9ef0-3b8815c785c3" providerId="ADAL" clId="{4D74681B-1BE5-4A01-A738-B9E5DC7001D9}" dt="2025-04-28T04:51:02.172" v="616" actId="20577"/>
          <ac:spMkLst>
            <pc:docMk/>
            <pc:sldMk cId="1144192297" sldId="326"/>
            <ac:spMk id="2" creationId="{B82EDE83-9D43-379F-5CBD-54672F2BC3D0}"/>
          </ac:spMkLst>
        </pc:spChg>
        <pc:spChg chg="mod">
          <ac:chgData name="Kendra Northington Stone" userId="7c17964f-4533-4e1e-9ef0-3b8815c785c3" providerId="ADAL" clId="{4D74681B-1BE5-4A01-A738-B9E5DC7001D9}" dt="2025-04-28T04:51:57.068" v="625" actId="207"/>
          <ac:spMkLst>
            <pc:docMk/>
            <pc:sldMk cId="1144192297" sldId="326"/>
            <ac:spMk id="3" creationId="{7F0742F7-5B5E-1C8B-44B9-6E6327BE2E10}"/>
          </ac:spMkLst>
        </pc:spChg>
        <pc:spChg chg="del">
          <ac:chgData name="Kendra Northington Stone" userId="7c17964f-4533-4e1e-9ef0-3b8815c785c3" providerId="ADAL" clId="{4D74681B-1BE5-4A01-A738-B9E5DC7001D9}" dt="2025-04-28T04:51:38.423" v="620"/>
          <ac:spMkLst>
            <pc:docMk/>
            <pc:sldMk cId="1144192297" sldId="326"/>
            <ac:spMk id="4" creationId="{3E9B06B4-EBE9-D224-4802-6E162139054B}"/>
          </ac:spMkLst>
        </pc:spChg>
        <pc:picChg chg="add mod">
          <ac:chgData name="Kendra Northington Stone" userId="7c17964f-4533-4e1e-9ef0-3b8815c785c3" providerId="ADAL" clId="{4D74681B-1BE5-4A01-A738-B9E5DC7001D9}" dt="2025-04-28T04:51:40.851" v="621" actId="1076"/>
          <ac:picMkLst>
            <pc:docMk/>
            <pc:sldMk cId="1144192297" sldId="326"/>
            <ac:picMk id="5" creationId="{0F13F62E-BA3C-859A-CED0-384DFC7C0F6D}"/>
          </ac:picMkLst>
        </pc:picChg>
      </pc:sldChg>
      <pc:sldChg chg="addSp delSp modSp add mod">
        <pc:chgData name="Kendra Northington Stone" userId="7c17964f-4533-4e1e-9ef0-3b8815c785c3" providerId="ADAL" clId="{4D74681B-1BE5-4A01-A738-B9E5DC7001D9}" dt="2025-04-28T04:53:03.655" v="634"/>
        <pc:sldMkLst>
          <pc:docMk/>
          <pc:sldMk cId="1916739465" sldId="327"/>
        </pc:sldMkLst>
        <pc:spChg chg="mod">
          <ac:chgData name="Kendra Northington Stone" userId="7c17964f-4533-4e1e-9ef0-3b8815c785c3" providerId="ADAL" clId="{4D74681B-1BE5-4A01-A738-B9E5DC7001D9}" dt="2025-04-28T04:52:21.260" v="627"/>
          <ac:spMkLst>
            <pc:docMk/>
            <pc:sldMk cId="1916739465" sldId="327"/>
            <ac:spMk id="2" creationId="{5D4FA224-DBC0-323A-EB6A-AA9DAD8A7F9E}"/>
          </ac:spMkLst>
        </pc:spChg>
        <pc:spChg chg="mod">
          <ac:chgData name="Kendra Northington Stone" userId="7c17964f-4533-4e1e-9ef0-3b8815c785c3" providerId="ADAL" clId="{4D74681B-1BE5-4A01-A738-B9E5DC7001D9}" dt="2025-04-28T04:53:03.655" v="634"/>
          <ac:spMkLst>
            <pc:docMk/>
            <pc:sldMk cId="1916739465" sldId="327"/>
            <ac:spMk id="3" creationId="{E13F70FF-17EA-AFEC-2745-0B1D4644B115}"/>
          </ac:spMkLst>
        </pc:spChg>
        <pc:spChg chg="add del mod">
          <ac:chgData name="Kendra Northington Stone" userId="7c17964f-4533-4e1e-9ef0-3b8815c785c3" providerId="ADAL" clId="{4D74681B-1BE5-4A01-A738-B9E5DC7001D9}" dt="2025-04-28T04:52:49.207" v="631"/>
          <ac:spMkLst>
            <pc:docMk/>
            <pc:sldMk cId="1916739465" sldId="327"/>
            <ac:spMk id="6" creationId="{D51FC2E1-15BE-7945-0EBC-E7419CECD1C2}"/>
          </ac:spMkLst>
        </pc:spChg>
        <pc:spChg chg="add mod">
          <ac:chgData name="Kendra Northington Stone" userId="7c17964f-4533-4e1e-9ef0-3b8815c785c3" providerId="ADAL" clId="{4D74681B-1BE5-4A01-A738-B9E5DC7001D9}" dt="2025-04-28T04:52:42.082" v="630"/>
          <ac:spMkLst>
            <pc:docMk/>
            <pc:sldMk cId="1916739465" sldId="327"/>
            <ac:spMk id="7" creationId="{B0B1CBF7-FEC8-CD00-8895-3ACBA5C2CBC3}"/>
          </ac:spMkLst>
        </pc:spChg>
        <pc:picChg chg="del">
          <ac:chgData name="Kendra Northington Stone" userId="7c17964f-4533-4e1e-9ef0-3b8815c785c3" providerId="ADAL" clId="{4D74681B-1BE5-4A01-A738-B9E5DC7001D9}" dt="2025-04-28T04:52:36.507" v="628" actId="478"/>
          <ac:picMkLst>
            <pc:docMk/>
            <pc:sldMk cId="1916739465" sldId="327"/>
            <ac:picMk id="5" creationId="{04F3110E-7A3F-A27E-AB42-D0C593593202}"/>
          </ac:picMkLst>
        </pc:picChg>
        <pc:picChg chg="add mod">
          <ac:chgData name="Kendra Northington Stone" userId="7c17964f-4533-4e1e-9ef0-3b8815c785c3" providerId="ADAL" clId="{4D74681B-1BE5-4A01-A738-B9E5DC7001D9}" dt="2025-04-28T04:52:39.652" v="629"/>
          <ac:picMkLst>
            <pc:docMk/>
            <pc:sldMk cId="1916739465" sldId="327"/>
            <ac:picMk id="8" creationId="{D049210E-357F-D688-19C4-93B05CFE21BB}"/>
          </ac:picMkLst>
        </pc:picChg>
        <pc:picChg chg="add mod">
          <ac:chgData name="Kendra Northington Stone" userId="7c17964f-4533-4e1e-9ef0-3b8815c785c3" providerId="ADAL" clId="{4D74681B-1BE5-4A01-A738-B9E5DC7001D9}" dt="2025-04-28T04:52:51.184" v="632" actId="1076"/>
          <ac:picMkLst>
            <pc:docMk/>
            <pc:sldMk cId="1916739465" sldId="327"/>
            <ac:picMk id="9" creationId="{8F76B9D6-688F-F1A3-F195-6775F05552E9}"/>
          </ac:picMkLst>
        </pc:picChg>
      </pc:sldChg>
      <pc:sldChg chg="modSp new mod">
        <pc:chgData name="Kendra Northington Stone" userId="7c17964f-4533-4e1e-9ef0-3b8815c785c3" providerId="ADAL" clId="{4D74681B-1BE5-4A01-A738-B9E5DC7001D9}" dt="2025-04-28T04:54:31.727" v="731" actId="20577"/>
        <pc:sldMkLst>
          <pc:docMk/>
          <pc:sldMk cId="1635913540" sldId="328"/>
        </pc:sldMkLst>
        <pc:spChg chg="mod">
          <ac:chgData name="Kendra Northington Stone" userId="7c17964f-4533-4e1e-9ef0-3b8815c785c3" providerId="ADAL" clId="{4D74681B-1BE5-4A01-A738-B9E5DC7001D9}" dt="2025-04-28T04:54:16.359" v="693" actId="14"/>
          <ac:spMkLst>
            <pc:docMk/>
            <pc:sldMk cId="1635913540" sldId="328"/>
            <ac:spMk id="2" creationId="{7E595B1B-3D2F-C711-844E-2DAE8120AFBB}"/>
          </ac:spMkLst>
        </pc:spChg>
        <pc:spChg chg="mod">
          <ac:chgData name="Kendra Northington Stone" userId="7c17964f-4533-4e1e-9ef0-3b8815c785c3" providerId="ADAL" clId="{4D74681B-1BE5-4A01-A738-B9E5DC7001D9}" dt="2025-04-28T04:54:31.727" v="731" actId="20577"/>
          <ac:spMkLst>
            <pc:docMk/>
            <pc:sldMk cId="1635913540" sldId="328"/>
            <ac:spMk id="3" creationId="{3967165D-6F8F-2EA2-B56E-5703183C8754}"/>
          </ac:spMkLst>
        </pc:spChg>
      </pc:sldChg>
      <pc:sldMasterChg chg="add del addSldLayout delSldLayout">
        <pc:chgData name="Kendra Northington Stone" userId="7c17964f-4533-4e1e-9ef0-3b8815c785c3" providerId="ADAL" clId="{4D74681B-1BE5-4A01-A738-B9E5DC7001D9}" dt="2025-04-28T03:57:18.941" v="32" actId="47"/>
        <pc:sldMasterMkLst>
          <pc:docMk/>
          <pc:sldMasterMk cId="1258867281" sldId="2147483648"/>
        </pc:sldMasterMkLst>
        <pc:sldLayoutChg chg="add del">
          <pc:chgData name="Kendra Northington Stone" userId="7c17964f-4533-4e1e-9ef0-3b8815c785c3" providerId="ADAL" clId="{4D74681B-1BE5-4A01-A738-B9E5DC7001D9}" dt="2025-04-28T03:57:18.941" v="32" actId="47"/>
          <pc:sldLayoutMkLst>
            <pc:docMk/>
            <pc:sldMasterMk cId="1258867281" sldId="2147483648"/>
            <pc:sldLayoutMk cId="2893416242" sldId="2147483649"/>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563077188" sldId="2147483650"/>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278708037" sldId="2147483651"/>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25694456" sldId="2147483652"/>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2218765440" sldId="2147483653"/>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307481399" sldId="2147483654"/>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445064376" sldId="2147483655"/>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2107916984" sldId="2147483656"/>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237986554" sldId="2147483657"/>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271534362" sldId="2147483658"/>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549612947" sldId="2147483659"/>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883060921" sldId="2147483660"/>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3200431669" sldId="2147483661"/>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9433829" sldId="2147483662"/>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431487127" sldId="2147483663"/>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915433843" sldId="2147483664"/>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207005571" sldId="2147483665"/>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918359788" sldId="2147483666"/>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953698298" sldId="2147483667"/>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38335588" sldId="2147483668"/>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381043762" sldId="2147483669"/>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3522196172" sldId="2147483670"/>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313162958" sldId="2147483671"/>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3250579214" sldId="2147483672"/>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2035008564" sldId="2147483674"/>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185184318" sldId="2147483676"/>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3995956973" sldId="2147483677"/>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356326971" sldId="2147483678"/>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27168514" sldId="2147483679"/>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3019000665" sldId="2147483680"/>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740087329" sldId="2147483681"/>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2618229306" sldId="2147483683"/>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455317021" sldId="2147483684"/>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857849056" sldId="2147483685"/>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3485054817" sldId="2147483686"/>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529336164" sldId="2147483687"/>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3263959805" sldId="2147483688"/>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1685705060" sldId="2147483689"/>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2355762101" sldId="2147483690"/>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3440898633" sldId="2147483691"/>
          </pc:sldLayoutMkLst>
        </pc:sldLayoutChg>
        <pc:sldLayoutChg chg="add del">
          <pc:chgData name="Kendra Northington Stone" userId="7c17964f-4533-4e1e-9ef0-3b8815c785c3" providerId="ADAL" clId="{4D74681B-1BE5-4A01-A738-B9E5DC7001D9}" dt="2025-04-28T03:57:18.941" v="32" actId="47"/>
          <pc:sldLayoutMkLst>
            <pc:docMk/>
            <pc:sldMasterMk cId="1258867281" sldId="2147483648"/>
            <pc:sldLayoutMk cId="3191031318" sldId="214748369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578D0-E72A-3FB3-82D1-5EE6862B7E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C7AB9-3EEA-5548-6711-BA074B7E05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54DD9F-47DC-449B-F3A0-8F813AB83A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14B251E-AC14-9311-35B8-07EF61CF00C5}"/>
              </a:ext>
            </a:extLst>
          </p:cNvPr>
          <p:cNvSpPr>
            <a:spLocks noGrp="1"/>
          </p:cNvSpPr>
          <p:nvPr>
            <p:ph type="sldNum" sz="quarter" idx="5"/>
          </p:nvPr>
        </p:nvSpPr>
        <p:spPr/>
        <p:txBody>
          <a:bodyPr/>
          <a:lstStyle/>
          <a:p>
            <a:fld id="{73FCC9BF-B594-A845-9C62-34639A918F35}" type="slidenum">
              <a:rPr lang="en-US" smtClean="0"/>
              <a:t>6</a:t>
            </a:fld>
            <a:endParaRPr lang="en-US" dirty="0"/>
          </a:p>
        </p:txBody>
      </p:sp>
    </p:spTree>
    <p:extLst>
      <p:ext uri="{BB962C8B-B14F-4D97-AF65-F5344CB8AC3E}">
        <p14:creationId xmlns:p14="http://schemas.microsoft.com/office/powerpoint/2010/main" val="1299983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Building Trust:</a:t>
            </a:r>
            <a:r>
              <a:rPr lang="en-US" dirty="0"/>
              <a:t> Youth are more likely to open up and share their thoughts, feelings, and experiences when they know their information is kept private. This trust is foundational for creating a supportive environment.</a:t>
            </a:r>
          </a:p>
          <a:p>
            <a:r>
              <a:rPr lang="en-US" b="1" dirty="0"/>
              <a:t>Promoting Safety:</a:t>
            </a:r>
            <a:r>
              <a:rPr lang="en-US" dirty="0"/>
              <a:t> Confidentiality helps safeguard sensitive information that could otherwise lead to harm, discrimination, or emotional distress if disclosed. This is particularly important when addressing personal challenges like family issues, mental health, or peer conflicts.</a:t>
            </a:r>
          </a:p>
          <a:p>
            <a:r>
              <a:rPr lang="en-US" b="1" dirty="0"/>
              <a:t>Encouraging Open Communication:</a:t>
            </a:r>
            <a:r>
              <a:rPr lang="en-US" dirty="0"/>
              <a:t> Knowing their privacy is respected encourages youth to communicate openly, allowing specialists to better understand and address their needs.</a:t>
            </a:r>
          </a:p>
          <a:p>
            <a:r>
              <a:rPr lang="en-US" b="1" dirty="0"/>
              <a:t>Respecting Legal and Ethical Standards:</a:t>
            </a:r>
            <a:r>
              <a:rPr lang="en-US" dirty="0"/>
              <a:t> Many countries and organizations have laws and ethical guidelines that require youth development specialists to maintain confidentiality. Adhering to these standards protects both the specialist and the youth from potential legal or ethical violations.</a:t>
            </a:r>
          </a:p>
          <a:p>
            <a:r>
              <a:rPr lang="en-US" b="1" dirty="0"/>
              <a:t>Fostering Autonomy and Respect:</a:t>
            </a:r>
            <a:r>
              <a:rPr lang="en-US" dirty="0"/>
              <a:t> By respecting confidentiality, specialists show they value the independence and dignity of the young individuals they work with.</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22696982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to reveal answer</a:t>
            </a:r>
          </a:p>
        </p:txBody>
      </p:sp>
      <p:sp>
        <p:nvSpPr>
          <p:cNvPr id="4" name="Slide Number Placeholder 3"/>
          <p:cNvSpPr>
            <a:spLocks noGrp="1"/>
          </p:cNvSpPr>
          <p:nvPr>
            <p:ph type="sldNum" sz="quarter" idx="5"/>
          </p:nvPr>
        </p:nvSpPr>
        <p:spPr/>
        <p:txBody>
          <a:bodyPr/>
          <a:lstStyle/>
          <a:p>
            <a:fld id="{9239DD76-6F3D-1A42-8AFB-7E5F8ED43188}" type="slidenum">
              <a:rPr lang="en-US" smtClean="0"/>
              <a:t>13</a:t>
            </a:fld>
            <a:endParaRPr lang="en-US" dirty="0"/>
          </a:p>
        </p:txBody>
      </p:sp>
    </p:spTree>
    <p:extLst>
      <p:ext uri="{BB962C8B-B14F-4D97-AF65-F5344CB8AC3E}">
        <p14:creationId xmlns:p14="http://schemas.microsoft.com/office/powerpoint/2010/main" val="3654842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703D2-698B-703D-5865-432CDC3F0D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B1B0A4-97A8-B282-53B0-98035678C8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A462C0-48F7-4645-BFBB-D49E976B1A4C}"/>
              </a:ext>
            </a:extLst>
          </p:cNvPr>
          <p:cNvSpPr>
            <a:spLocks noGrp="1"/>
          </p:cNvSpPr>
          <p:nvPr>
            <p:ph type="body" idx="1"/>
          </p:nvPr>
        </p:nvSpPr>
        <p:spPr/>
        <p:txBody>
          <a:bodyPr/>
          <a:lstStyle/>
          <a:p>
            <a:r>
              <a:rPr lang="en-US" dirty="0"/>
              <a:t>Click to reveal answer</a:t>
            </a:r>
          </a:p>
        </p:txBody>
      </p:sp>
      <p:sp>
        <p:nvSpPr>
          <p:cNvPr id="4" name="Slide Number Placeholder 3">
            <a:extLst>
              <a:ext uri="{FF2B5EF4-FFF2-40B4-BE49-F238E27FC236}">
                <a16:creationId xmlns:a16="http://schemas.microsoft.com/office/drawing/2014/main" id="{31E93E3C-EDBC-AC10-CB6D-8AE64427AD46}"/>
              </a:ext>
            </a:extLst>
          </p:cNvPr>
          <p:cNvSpPr>
            <a:spLocks noGrp="1"/>
          </p:cNvSpPr>
          <p:nvPr>
            <p:ph type="sldNum" sz="quarter" idx="5"/>
          </p:nvPr>
        </p:nvSpPr>
        <p:spPr/>
        <p:txBody>
          <a:bodyPr/>
          <a:lstStyle/>
          <a:p>
            <a:fld id="{9239DD76-6F3D-1A42-8AFB-7E5F8ED43188}" type="slidenum">
              <a:rPr lang="en-US" smtClean="0"/>
              <a:t>14</a:t>
            </a:fld>
            <a:endParaRPr lang="en-US" dirty="0"/>
          </a:p>
        </p:txBody>
      </p:sp>
    </p:spTree>
    <p:extLst>
      <p:ext uri="{BB962C8B-B14F-4D97-AF65-F5344CB8AC3E}">
        <p14:creationId xmlns:p14="http://schemas.microsoft.com/office/powerpoint/2010/main" val="2144374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FE52C-7440-7D15-9691-DD13CA7F57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DA1B58-3500-A5EF-1284-89BA1B060B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3F9812-C8BC-E5C5-7EA3-04C8A1B6349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E79DC91-0C4B-34B9-5275-A50C4BD3F522}"/>
              </a:ext>
            </a:extLst>
          </p:cNvPr>
          <p:cNvSpPr>
            <a:spLocks noGrp="1"/>
          </p:cNvSpPr>
          <p:nvPr>
            <p:ph type="sldNum" sz="quarter" idx="5"/>
          </p:nvPr>
        </p:nvSpPr>
        <p:spPr/>
        <p:txBody>
          <a:bodyPr/>
          <a:lstStyle/>
          <a:p>
            <a:fld id="{73FCC9BF-B594-A845-9C62-34639A918F35}" type="slidenum">
              <a:rPr lang="en-US" smtClean="0"/>
              <a:t>16</a:t>
            </a:fld>
            <a:endParaRPr lang="en-US" dirty="0"/>
          </a:p>
        </p:txBody>
      </p:sp>
    </p:spTree>
    <p:extLst>
      <p:ext uri="{BB962C8B-B14F-4D97-AF65-F5344CB8AC3E}">
        <p14:creationId xmlns:p14="http://schemas.microsoft.com/office/powerpoint/2010/main" val="48335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13971-BBB5-5A06-247A-3BE24FE337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5C7B62-3382-9D5D-E9BD-5D1EA7CC73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4EB270-CC2F-9B76-0CAE-5D6556FCF6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The Protecting Program Participants from Sexual Exploitation and Abuse Policy (PSEA) states that youth development practitioners have a responsibility to protect youth from sexual exploitation and abuse.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Reminder: Any sexual activity between an adult and a child (a person under the age of 18) is considered sexual abuse of a child, regardless of the local age of majority or consent.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Grooming can also be considered a form of abuse. Grooming is when someone builds an emotional connection with a child to gain their trust for the purposes of sexual abuse, sexual exploitation or trafficking.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582E91C6-7D5C-9362-9599-E14D33067D96}"/>
              </a:ext>
            </a:extLst>
          </p:cNvPr>
          <p:cNvSpPr>
            <a:spLocks noGrp="1"/>
          </p:cNvSpPr>
          <p:nvPr>
            <p:ph type="sldNum" sz="quarter" idx="5"/>
          </p:nvPr>
        </p:nvSpPr>
        <p:spPr/>
        <p:txBody>
          <a:bodyPr/>
          <a:lstStyle/>
          <a:p>
            <a:fld id="{73FCC9BF-B594-A845-9C62-34639A918F35}" type="slidenum">
              <a:rPr lang="en-US" smtClean="0"/>
              <a:t>17</a:t>
            </a:fld>
            <a:endParaRPr lang="en-US" dirty="0"/>
          </a:p>
        </p:txBody>
      </p:sp>
    </p:spTree>
    <p:extLst>
      <p:ext uri="{BB962C8B-B14F-4D97-AF65-F5344CB8AC3E}">
        <p14:creationId xmlns:p14="http://schemas.microsoft.com/office/powerpoint/2010/main" val="829047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DFB95-1A46-6F81-FF52-86AE4F35D6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9A1C00-D999-AB37-83EB-2DEA6FBEE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C47E9D-EF7C-A00C-FFC6-8D9B932AF62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20F671-1AEC-63BB-3472-99DE1365603E}"/>
              </a:ext>
            </a:extLst>
          </p:cNvPr>
          <p:cNvSpPr>
            <a:spLocks noGrp="1"/>
          </p:cNvSpPr>
          <p:nvPr>
            <p:ph type="sldNum" sz="quarter" idx="5"/>
          </p:nvPr>
        </p:nvSpPr>
        <p:spPr/>
        <p:txBody>
          <a:bodyPr/>
          <a:lstStyle/>
          <a:p>
            <a:fld id="{73FCC9BF-B594-A845-9C62-34639A918F35}" type="slidenum">
              <a:rPr lang="en-US" smtClean="0"/>
              <a:t>18</a:t>
            </a:fld>
            <a:endParaRPr lang="en-US" dirty="0"/>
          </a:p>
        </p:txBody>
      </p:sp>
    </p:spTree>
    <p:extLst>
      <p:ext uri="{BB962C8B-B14F-4D97-AF65-F5344CB8AC3E}">
        <p14:creationId xmlns:p14="http://schemas.microsoft.com/office/powerpoint/2010/main" val="2031980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To build positive environments we must continually take into account the concept of trauma. Young people (including staff) who have experienced — or are currently experiencing — traumatizing circumstances need to feel safe both physically and emotionally if they are going to engage. </a:t>
            </a:r>
            <a:endParaRPr lang="en-US" dirty="0"/>
          </a:p>
          <a:p>
            <a:endParaRPr lang="en-US" b="1" dirty="0"/>
          </a:p>
          <a:p>
            <a:r>
              <a:rPr lang="en-US" b="1" dirty="0"/>
              <a:t>Safety: </a:t>
            </a:r>
            <a:r>
              <a:rPr lang="en-US" dirty="0"/>
              <a:t>Ensuring physical and emotional safety, including where and when programs are delivered and awareness of a participant's discomfort.</a:t>
            </a:r>
          </a:p>
          <a:p>
            <a:r>
              <a:rPr lang="en-US" b="1" dirty="0"/>
              <a:t>Trustworthiness and transparency:</a:t>
            </a:r>
            <a:r>
              <a:rPr lang="en-US" dirty="0"/>
              <a:t> Ensuring trustworthiness through clarity, consistency, interpersonal boundaries, and transparency in decision making.</a:t>
            </a:r>
          </a:p>
          <a:p>
            <a:r>
              <a:rPr lang="en-US" b="1" dirty="0"/>
              <a:t>Peer support: </a:t>
            </a:r>
            <a:r>
              <a:rPr lang="en-US" dirty="0"/>
              <a:t>Providing the opportunity for participants to support and learn from one another using their lived and possibly shared experiences. If not appropriate for the program setting, a referral to an outside peer support group may be beneficial.</a:t>
            </a:r>
          </a:p>
          <a:p>
            <a:r>
              <a:rPr lang="en-US" b="1" dirty="0"/>
              <a:t>Collaboration and mutuality: </a:t>
            </a:r>
            <a:r>
              <a:rPr lang="en-US" dirty="0"/>
              <a:t>Communicating respect for participants' life experiences and history; communicating respect for the fact that individuals are the experts of their own lives; partnering with participants by identifying tasks that can be worked on together.</a:t>
            </a:r>
          </a:p>
          <a:p>
            <a:r>
              <a:rPr lang="en-US" b="1" dirty="0"/>
              <a:t>Empowerment, voice, and choice: </a:t>
            </a:r>
            <a:r>
              <a:rPr lang="en-US" dirty="0"/>
              <a:t>Ensuring that individuals have a voice and take part in decision making regarding their level of participation, building small but important choices into programming.</a:t>
            </a:r>
          </a:p>
          <a:p>
            <a:r>
              <a:rPr lang="en-US" b="1" dirty="0"/>
              <a:t>Cultural, historical, and gender considerations: </a:t>
            </a:r>
            <a:r>
              <a:rPr lang="en-US" dirty="0"/>
              <a:t>Acknowledging the role culture, history, and gender can play in trauma; actively moving past cultural stereotypes and biases; understanding the healing value of traditional cultural connections; recognizing and addressing historical trauma.</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19</a:t>
            </a:fld>
            <a:endParaRPr lang="en-US" dirty="0"/>
          </a:p>
        </p:txBody>
      </p:sp>
    </p:spTree>
    <p:extLst>
      <p:ext uri="{BB962C8B-B14F-4D97-AF65-F5344CB8AC3E}">
        <p14:creationId xmlns:p14="http://schemas.microsoft.com/office/powerpoint/2010/main" val="613273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https://youtu.be/eWIV3wWygS4?feature=shared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20</a:t>
            </a:fld>
            <a:endParaRPr lang="en-US" dirty="0"/>
          </a:p>
        </p:txBody>
      </p:sp>
    </p:spTree>
    <p:extLst>
      <p:ext uri="{BB962C8B-B14F-4D97-AF65-F5344CB8AC3E}">
        <p14:creationId xmlns:p14="http://schemas.microsoft.com/office/powerpoint/2010/main" val="32356644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0.xml"/></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xml"/><Relationship Id="rId1" Type="http://schemas.openxmlformats.org/officeDocument/2006/relationships/slideLayout" Target="../slideLayouts/slideLayout6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3.xml"/><Relationship Id="rId1" Type="http://schemas.openxmlformats.org/officeDocument/2006/relationships/video" Target="https://www.youtube.com/embed/eWIV3wWygS4?feature=oembed" TargetMode="External"/><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svg"/><Relationship Id="rId1" Type="http://schemas.openxmlformats.org/officeDocument/2006/relationships/slideLayout" Target="../slideLayouts/slideLayout52.xml"/><Relationship Id="rId4" Type="http://schemas.openxmlformats.org/officeDocument/2006/relationships/image" Target="../media/image32.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7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3.3: Ethics and Related Issues</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507D8-703E-B51E-711A-7EA4A0C1E6A2}"/>
              </a:ext>
            </a:extLst>
          </p:cNvPr>
          <p:cNvSpPr>
            <a:spLocks noGrp="1"/>
          </p:cNvSpPr>
          <p:nvPr>
            <p:ph type="title"/>
          </p:nvPr>
        </p:nvSpPr>
        <p:spPr/>
        <p:txBody>
          <a:bodyPr/>
          <a:lstStyle/>
          <a:p>
            <a:r>
              <a:rPr lang="en-US" dirty="0"/>
              <a:t>Identifiable information</a:t>
            </a:r>
          </a:p>
        </p:txBody>
      </p:sp>
      <p:sp>
        <p:nvSpPr>
          <p:cNvPr id="3" name="Content Placeholder 2">
            <a:extLst>
              <a:ext uri="{FF2B5EF4-FFF2-40B4-BE49-F238E27FC236}">
                <a16:creationId xmlns:a16="http://schemas.microsoft.com/office/drawing/2014/main" id="{5EEFC402-0C88-0FCB-489B-4204A90A136F}"/>
              </a:ext>
            </a:extLst>
          </p:cNvPr>
          <p:cNvSpPr>
            <a:spLocks noGrp="1"/>
          </p:cNvSpPr>
          <p:nvPr>
            <p:ph sz="half" idx="1"/>
          </p:nvPr>
        </p:nvSpPr>
        <p:spPr/>
        <p:txBody>
          <a:bodyPr/>
          <a:lstStyle/>
          <a:p>
            <a:r>
              <a:rPr lang="en-US" dirty="0"/>
              <a:t>Name of student, parent, community member, etc. </a:t>
            </a:r>
          </a:p>
          <a:p>
            <a:r>
              <a:rPr lang="en-US" dirty="0"/>
              <a:t>Addresses</a:t>
            </a:r>
          </a:p>
          <a:p>
            <a:r>
              <a:rPr lang="en-US" dirty="0"/>
              <a:t>Personal identifiers (i.e. SSN)</a:t>
            </a:r>
          </a:p>
          <a:p>
            <a:r>
              <a:rPr lang="en-US" dirty="0"/>
              <a:t>Descriptive characteristics that would identify a specific person</a:t>
            </a:r>
          </a:p>
          <a:p>
            <a:endParaRPr lang="en-US" dirty="0"/>
          </a:p>
        </p:txBody>
      </p:sp>
      <p:pic>
        <p:nvPicPr>
          <p:cNvPr id="5" name="Content Placeholder 4">
            <a:extLst>
              <a:ext uri="{FF2B5EF4-FFF2-40B4-BE49-F238E27FC236}">
                <a16:creationId xmlns:a16="http://schemas.microsoft.com/office/drawing/2014/main" id="{FBF9A01B-040C-88DF-9E2B-901E328D67BE}"/>
              </a:ext>
            </a:extLst>
          </p:cNvPr>
          <p:cNvPicPr>
            <a:picLocks noGrp="1" noChangeAspect="1"/>
          </p:cNvPicPr>
          <p:nvPr>
            <p:ph sz="half" idx="2"/>
          </p:nvPr>
        </p:nvPicPr>
        <p:blipFill>
          <a:blip r:embed="rId2"/>
          <a:stretch>
            <a:fillRect/>
          </a:stretch>
        </p:blipFill>
        <p:spPr>
          <a:xfrm>
            <a:off x="6172202" y="1741876"/>
            <a:ext cx="5181600" cy="21900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69572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D16E3-C51C-0E18-880C-B23F66841A85}"/>
              </a:ext>
            </a:extLst>
          </p:cNvPr>
          <p:cNvSpPr>
            <a:spLocks noGrp="1"/>
          </p:cNvSpPr>
          <p:nvPr>
            <p:ph type="title"/>
          </p:nvPr>
        </p:nvSpPr>
        <p:spPr/>
        <p:txBody>
          <a:bodyPr/>
          <a:lstStyle/>
          <a:p>
            <a:r>
              <a:rPr lang="en-US" dirty="0"/>
              <a:t>Examples of breaking confidentiality</a:t>
            </a:r>
          </a:p>
        </p:txBody>
      </p:sp>
      <p:sp>
        <p:nvSpPr>
          <p:cNvPr id="4" name="Content Placeholder 3">
            <a:extLst>
              <a:ext uri="{FF2B5EF4-FFF2-40B4-BE49-F238E27FC236}">
                <a16:creationId xmlns:a16="http://schemas.microsoft.com/office/drawing/2014/main" id="{5346166C-2F1B-9CDA-7F76-A0F8F9F5AB05}"/>
              </a:ext>
            </a:extLst>
          </p:cNvPr>
          <p:cNvSpPr>
            <a:spLocks noGrp="1"/>
          </p:cNvSpPr>
          <p:nvPr>
            <p:ph sz="half" idx="2"/>
          </p:nvPr>
        </p:nvSpPr>
        <p:spPr/>
        <p:txBody>
          <a:bodyPr/>
          <a:lstStyle/>
          <a:p>
            <a:r>
              <a:rPr lang="en-US" dirty="0"/>
              <a:t>Speaking about a person’s disability</a:t>
            </a:r>
          </a:p>
          <a:p>
            <a:r>
              <a:rPr lang="en-US" dirty="0"/>
              <a:t>Spreading rumors</a:t>
            </a:r>
          </a:p>
          <a:p>
            <a:r>
              <a:rPr lang="en-US" dirty="0"/>
              <a:t>Leaving sensitive info open on a computer</a:t>
            </a:r>
          </a:p>
          <a:p>
            <a:r>
              <a:rPr lang="en-US" dirty="0"/>
              <a:t>Sharing personal info (i.e. address, grades, medical records, justice records, etc.)</a:t>
            </a:r>
          </a:p>
          <a:p>
            <a:endParaRPr lang="en-US" dirty="0"/>
          </a:p>
        </p:txBody>
      </p:sp>
      <p:pic>
        <p:nvPicPr>
          <p:cNvPr id="6" name="Content Placeholder 5">
            <a:extLst>
              <a:ext uri="{FF2B5EF4-FFF2-40B4-BE49-F238E27FC236}">
                <a16:creationId xmlns:a16="http://schemas.microsoft.com/office/drawing/2014/main" id="{E64F325F-EC97-A01B-1502-0E582CC33F67}"/>
              </a:ext>
            </a:extLst>
          </p:cNvPr>
          <p:cNvPicPr>
            <a:picLocks noGrp="1" noChangeAspect="1"/>
          </p:cNvPicPr>
          <p:nvPr>
            <p:ph sz="half" idx="1"/>
          </p:nvPr>
        </p:nvPicPr>
        <p:blipFill>
          <a:blip r:embed="rId2"/>
          <a:stretch>
            <a:fillRect/>
          </a:stretch>
        </p:blipFill>
        <p:spPr>
          <a:xfrm>
            <a:off x="1034102" y="1858903"/>
            <a:ext cx="4762500" cy="35718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2899724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5A86FF-FD18-59CF-A767-14AEA8A2B879}"/>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p:blipFill>
        <p:spPr>
          <a:xfrm>
            <a:off x="6578220" y="503520"/>
            <a:ext cx="4995081" cy="58509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itle 2">
            <a:extLst>
              <a:ext uri="{FF2B5EF4-FFF2-40B4-BE49-F238E27FC236}">
                <a16:creationId xmlns:a16="http://schemas.microsoft.com/office/drawing/2014/main" id="{1E6A117B-1538-3484-6A5C-2356D09101A4}"/>
              </a:ext>
            </a:extLst>
          </p:cNvPr>
          <p:cNvSpPr>
            <a:spLocks noGrp="1"/>
          </p:cNvSpPr>
          <p:nvPr>
            <p:ph type="title"/>
          </p:nvPr>
        </p:nvSpPr>
        <p:spPr/>
        <p:txBody>
          <a:bodyPr/>
          <a:lstStyle/>
          <a:p>
            <a:r>
              <a:rPr lang="en-US" dirty="0"/>
              <a:t>Confidentiality Scenarios</a:t>
            </a:r>
          </a:p>
        </p:txBody>
      </p:sp>
      <p:sp>
        <p:nvSpPr>
          <p:cNvPr id="4" name="Content Placeholder 3">
            <a:extLst>
              <a:ext uri="{FF2B5EF4-FFF2-40B4-BE49-F238E27FC236}">
                <a16:creationId xmlns:a16="http://schemas.microsoft.com/office/drawing/2014/main" id="{5BF6AEC2-5CEE-26C8-2612-7E739FCEA843}"/>
              </a:ext>
            </a:extLst>
          </p:cNvPr>
          <p:cNvSpPr>
            <a:spLocks noGrp="1"/>
          </p:cNvSpPr>
          <p:nvPr>
            <p:ph sz="half" idx="1"/>
          </p:nvPr>
        </p:nvSpPr>
        <p:spPr/>
        <p:txBody>
          <a:bodyPr/>
          <a:lstStyle/>
          <a:p>
            <a:pPr marL="0" indent="0">
              <a:buNone/>
            </a:pPr>
            <a:r>
              <a:rPr lang="en-US" dirty="0"/>
              <a:t>Read each scenario and determine if the person protected or violated confidentiality</a:t>
            </a:r>
          </a:p>
        </p:txBody>
      </p:sp>
    </p:spTree>
    <p:extLst>
      <p:ext uri="{BB962C8B-B14F-4D97-AF65-F5344CB8AC3E}">
        <p14:creationId xmlns:p14="http://schemas.microsoft.com/office/powerpoint/2010/main" val="1434409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231B4-3C9A-E5E0-2BEF-7D22925A23AF}"/>
              </a:ext>
            </a:extLst>
          </p:cNvPr>
          <p:cNvSpPr>
            <a:spLocks noGrp="1"/>
          </p:cNvSpPr>
          <p:nvPr>
            <p:ph type="title"/>
          </p:nvPr>
        </p:nvSpPr>
        <p:spPr/>
        <p:txBody>
          <a:bodyPr/>
          <a:lstStyle/>
          <a:p>
            <a:r>
              <a:rPr lang="en-US" dirty="0"/>
              <a:t>Scenario 1</a:t>
            </a:r>
          </a:p>
        </p:txBody>
      </p:sp>
      <p:sp>
        <p:nvSpPr>
          <p:cNvPr id="3" name="Content Placeholder 2">
            <a:extLst>
              <a:ext uri="{FF2B5EF4-FFF2-40B4-BE49-F238E27FC236}">
                <a16:creationId xmlns:a16="http://schemas.microsoft.com/office/drawing/2014/main" id="{168023E4-BB05-9849-E952-820AF212E1E0}"/>
              </a:ext>
            </a:extLst>
          </p:cNvPr>
          <p:cNvSpPr>
            <a:spLocks noGrp="1"/>
          </p:cNvSpPr>
          <p:nvPr>
            <p:ph sz="half" idx="1"/>
          </p:nvPr>
        </p:nvSpPr>
        <p:spPr/>
        <p:txBody>
          <a:bodyPr anchor="ctr"/>
          <a:lstStyle/>
          <a:p>
            <a:pPr marL="0" indent="0" algn="ctr">
              <a:buNone/>
            </a:pPr>
            <a:r>
              <a:rPr lang="en-US" dirty="0"/>
              <a:t>When asked if her confidential files were secured, the teacher replied, “Yes, I keep them in my desk drawer. When I leave the room, I lock the door to my  room.”</a:t>
            </a:r>
          </a:p>
          <a:p>
            <a:pPr marL="0" indent="0" algn="ctr">
              <a:buNone/>
            </a:pPr>
            <a:endParaRPr lang="en-US" dirty="0"/>
          </a:p>
          <a:p>
            <a:pPr marL="0" indent="0" algn="ctr">
              <a:buNone/>
            </a:pPr>
            <a:r>
              <a:rPr lang="en-US" b="1" i="1" dirty="0">
                <a:solidFill>
                  <a:srgbClr val="FF0000"/>
                </a:solidFill>
              </a:rPr>
              <a:t>Was she correct?</a:t>
            </a:r>
          </a:p>
        </p:txBody>
      </p:sp>
      <p:sp>
        <p:nvSpPr>
          <p:cNvPr id="4" name="Content Placeholder 3">
            <a:extLst>
              <a:ext uri="{FF2B5EF4-FFF2-40B4-BE49-F238E27FC236}">
                <a16:creationId xmlns:a16="http://schemas.microsoft.com/office/drawing/2014/main" id="{11102420-9BB5-A18F-78BC-DEEC2C2E856F}"/>
              </a:ext>
            </a:extLst>
          </p:cNvPr>
          <p:cNvSpPr>
            <a:spLocks noGrp="1"/>
          </p:cNvSpPr>
          <p:nvPr>
            <p:ph sz="half" idx="2"/>
          </p:nvPr>
        </p:nvSpPr>
        <p:spPr>
          <a:solidFill>
            <a:schemeClr val="accent1">
              <a:lumMod val="20000"/>
              <a:lumOff val="80000"/>
            </a:schemeClr>
          </a:solidFill>
        </p:spPr>
        <p:txBody>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r>
              <a:rPr lang="en-US" sz="2400" b="1" dirty="0">
                <a:solidFill>
                  <a:schemeClr val="tx2"/>
                </a:solidFill>
              </a:rPr>
              <a:t>NO</a:t>
            </a:r>
          </a:p>
          <a:p>
            <a:pPr marL="0" indent="0" algn="ctr">
              <a:buNone/>
            </a:pPr>
            <a:r>
              <a:rPr lang="en-US" dirty="0"/>
              <a:t>Her files are not secure because  anyone with a key has access. It is better to have a file cabinet or desk with a lock.</a:t>
            </a:r>
          </a:p>
          <a:p>
            <a:pPr marL="0" indent="0" algn="ctr">
              <a:buNone/>
            </a:pPr>
            <a:endParaRPr lang="en-US" dirty="0"/>
          </a:p>
        </p:txBody>
      </p:sp>
    </p:spTree>
    <p:extLst>
      <p:ext uri="{BB962C8B-B14F-4D97-AF65-F5344CB8AC3E}">
        <p14:creationId xmlns:p14="http://schemas.microsoft.com/office/powerpoint/2010/main" val="3054929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A2541-9B90-3EF3-6414-D72C91B5F1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352D12-F4C7-14B6-6B5B-5F0795B827D5}"/>
              </a:ext>
            </a:extLst>
          </p:cNvPr>
          <p:cNvSpPr>
            <a:spLocks noGrp="1"/>
          </p:cNvSpPr>
          <p:nvPr>
            <p:ph type="title"/>
          </p:nvPr>
        </p:nvSpPr>
        <p:spPr/>
        <p:txBody>
          <a:bodyPr/>
          <a:lstStyle/>
          <a:p>
            <a:r>
              <a:rPr lang="en-US" dirty="0"/>
              <a:t>Scenario 2</a:t>
            </a:r>
          </a:p>
        </p:txBody>
      </p:sp>
      <p:sp>
        <p:nvSpPr>
          <p:cNvPr id="3" name="Content Placeholder 2">
            <a:extLst>
              <a:ext uri="{FF2B5EF4-FFF2-40B4-BE49-F238E27FC236}">
                <a16:creationId xmlns:a16="http://schemas.microsoft.com/office/drawing/2014/main" id="{B472D21F-CB52-E273-AE00-3F46CBC88669}"/>
              </a:ext>
            </a:extLst>
          </p:cNvPr>
          <p:cNvSpPr>
            <a:spLocks noGrp="1"/>
          </p:cNvSpPr>
          <p:nvPr>
            <p:ph sz="half" idx="1"/>
          </p:nvPr>
        </p:nvSpPr>
        <p:spPr/>
        <p:txBody>
          <a:bodyPr anchor="ctr"/>
          <a:lstStyle/>
          <a:p>
            <a:pPr marL="0" indent="0" algn="ctr">
              <a:buNone/>
            </a:pPr>
            <a:r>
              <a:rPr lang="en-US" dirty="0"/>
              <a:t>A general and a special education  teacher were sitting in the teachers’  lounge discussing a child they both had previously taught. They called the child by name and talked about his behavior problems, his family situation, and his disability.</a:t>
            </a:r>
          </a:p>
          <a:p>
            <a:pPr marL="0" indent="0" algn="ctr">
              <a:buNone/>
            </a:pPr>
            <a:endParaRPr lang="en-US" dirty="0"/>
          </a:p>
          <a:p>
            <a:pPr marL="0" indent="0" algn="ctr">
              <a:buNone/>
            </a:pPr>
            <a:r>
              <a:rPr lang="en-US" b="1" i="1" dirty="0">
                <a:solidFill>
                  <a:srgbClr val="FF0000"/>
                </a:solidFill>
              </a:rPr>
              <a:t>Were the teachers violating  confidentiality?</a:t>
            </a:r>
          </a:p>
        </p:txBody>
      </p:sp>
      <p:sp>
        <p:nvSpPr>
          <p:cNvPr id="4" name="Content Placeholder 3">
            <a:extLst>
              <a:ext uri="{FF2B5EF4-FFF2-40B4-BE49-F238E27FC236}">
                <a16:creationId xmlns:a16="http://schemas.microsoft.com/office/drawing/2014/main" id="{0F00B00C-F7DA-0530-E98B-99EB57F67E6C}"/>
              </a:ext>
            </a:extLst>
          </p:cNvPr>
          <p:cNvSpPr>
            <a:spLocks noGrp="1"/>
          </p:cNvSpPr>
          <p:nvPr>
            <p:ph sz="half" idx="2"/>
          </p:nvPr>
        </p:nvSpPr>
        <p:spPr>
          <a:solidFill>
            <a:schemeClr val="accent1">
              <a:lumMod val="20000"/>
              <a:lumOff val="80000"/>
            </a:schemeClr>
          </a:solidFill>
        </p:spPr>
        <p:txBody>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r>
              <a:rPr lang="en-US" sz="2400" b="1" dirty="0">
                <a:solidFill>
                  <a:schemeClr val="tx2"/>
                </a:solidFill>
              </a:rPr>
              <a:t>YES</a:t>
            </a:r>
          </a:p>
          <a:p>
            <a:pPr marL="0" indent="0" algn="ctr">
              <a:buNone/>
            </a:pPr>
            <a:r>
              <a:rPr lang="en-US" dirty="0"/>
              <a:t>There was no legitimate educational interest in the child. They called the child by name and were discussing his disability and family circumstances in an open area. </a:t>
            </a:r>
          </a:p>
        </p:txBody>
      </p:sp>
    </p:spTree>
    <p:extLst>
      <p:ext uri="{BB962C8B-B14F-4D97-AF65-F5344CB8AC3E}">
        <p14:creationId xmlns:p14="http://schemas.microsoft.com/office/powerpoint/2010/main" val="2628865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18B37B9D-00A3-5154-E193-D06C5F9DD9C1}"/>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p:blipFill>
        <p:spPr>
          <a:xfrm>
            <a:off x="6096000" y="2239577"/>
            <a:ext cx="5472753" cy="33846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itle 2">
            <a:extLst>
              <a:ext uri="{FF2B5EF4-FFF2-40B4-BE49-F238E27FC236}">
                <a16:creationId xmlns:a16="http://schemas.microsoft.com/office/drawing/2014/main" id="{B04A8EC1-F83F-2422-F5F0-F0165785E295}"/>
              </a:ext>
            </a:extLst>
          </p:cNvPr>
          <p:cNvSpPr>
            <a:spLocks noGrp="1"/>
          </p:cNvSpPr>
          <p:nvPr>
            <p:ph type="title"/>
          </p:nvPr>
        </p:nvSpPr>
        <p:spPr/>
        <p:txBody>
          <a:bodyPr/>
          <a:lstStyle/>
          <a:p>
            <a:r>
              <a:rPr lang="en-US" dirty="0"/>
              <a:t>During this pre-apprenticeship experience:</a:t>
            </a:r>
          </a:p>
        </p:txBody>
      </p:sp>
      <p:sp>
        <p:nvSpPr>
          <p:cNvPr id="4" name="Content Placeholder 3">
            <a:extLst>
              <a:ext uri="{FF2B5EF4-FFF2-40B4-BE49-F238E27FC236}">
                <a16:creationId xmlns:a16="http://schemas.microsoft.com/office/drawing/2014/main" id="{5F3A6270-2D55-96CC-757B-8035680AE273}"/>
              </a:ext>
            </a:extLst>
          </p:cNvPr>
          <p:cNvSpPr>
            <a:spLocks noGrp="1"/>
          </p:cNvSpPr>
          <p:nvPr>
            <p:ph sz="half" idx="1"/>
          </p:nvPr>
        </p:nvSpPr>
        <p:spPr/>
        <p:txBody>
          <a:bodyPr/>
          <a:lstStyle/>
          <a:p>
            <a:r>
              <a:rPr lang="en-US" dirty="0"/>
              <a:t>All participants, including the facilitator, are entitled to their confidentiality.</a:t>
            </a:r>
          </a:p>
          <a:p>
            <a:r>
              <a:rPr lang="en-US" dirty="0"/>
              <a:t>This classroom is a safe place to share information. All participants agree to maintain confidentiality both in and outside of the classroom.</a:t>
            </a:r>
          </a:p>
          <a:p>
            <a:r>
              <a:rPr lang="en-US" dirty="0"/>
              <a:t>There may be times when personal examples that contain confidential information may be relevant. Individuals should still maintain confidentiality.</a:t>
            </a:r>
          </a:p>
        </p:txBody>
      </p:sp>
    </p:spTree>
    <p:extLst>
      <p:ext uri="{BB962C8B-B14F-4D97-AF65-F5344CB8AC3E}">
        <p14:creationId xmlns:p14="http://schemas.microsoft.com/office/powerpoint/2010/main" val="40657686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BE16F-5A16-374F-A743-DF9143EC69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CC0333-BEC9-B551-6643-0E1D20F0EE24}"/>
              </a:ext>
            </a:extLst>
          </p:cNvPr>
          <p:cNvSpPr>
            <a:spLocks noGrp="1"/>
          </p:cNvSpPr>
          <p:nvPr>
            <p:ph type="title"/>
          </p:nvPr>
        </p:nvSpPr>
        <p:spPr>
          <a:xfrm>
            <a:off x="838200" y="263896"/>
            <a:ext cx="10515600" cy="834283"/>
          </a:xfrm>
        </p:spPr>
        <p:txBody>
          <a:bodyPr vert="horz" lIns="121920" tIns="60960" rIns="121920" bIns="60960" rtlCol="0" anchor="ctr">
            <a:normAutofit/>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Safeguarding</a:t>
            </a:r>
          </a:p>
        </p:txBody>
      </p:sp>
      <p:pic>
        <p:nvPicPr>
          <p:cNvPr id="14" name="Picture 13" descr="A person's hands protecting a group of paper people&#10;&#10;AI-generated content may be incorrect.">
            <a:extLst>
              <a:ext uri="{FF2B5EF4-FFF2-40B4-BE49-F238E27FC236}">
                <a16:creationId xmlns:a16="http://schemas.microsoft.com/office/drawing/2014/main" id="{6318B0AA-B2B3-EC6A-A063-C9FE60AB94AD}"/>
              </a:ext>
            </a:extLst>
          </p:cNvPr>
          <p:cNvPicPr>
            <a:picLocks noChangeAspect="1"/>
          </p:cNvPicPr>
          <p:nvPr/>
        </p:nvPicPr>
        <p:blipFill>
          <a:blip r:embed="rId3"/>
          <a:stretch>
            <a:fillRect/>
          </a:stretch>
        </p:blipFill>
        <p:spPr>
          <a:xfrm>
            <a:off x="681446" y="1737360"/>
            <a:ext cx="8203474" cy="4306824"/>
          </a:xfrm>
          <a:prstGeom prst="rect">
            <a:avLst/>
          </a:prstGeom>
          <a:noFill/>
        </p:spPr>
      </p:pic>
      <p:sp>
        <p:nvSpPr>
          <p:cNvPr id="3" name="TextBox 2">
            <a:extLst>
              <a:ext uri="{FF2B5EF4-FFF2-40B4-BE49-F238E27FC236}">
                <a16:creationId xmlns:a16="http://schemas.microsoft.com/office/drawing/2014/main" id="{6136C3EE-8895-9106-8BC9-B42EC129CC44}"/>
              </a:ext>
            </a:extLst>
          </p:cNvPr>
          <p:cNvSpPr txBox="1"/>
          <p:nvPr/>
        </p:nvSpPr>
        <p:spPr>
          <a:xfrm>
            <a:off x="9044848" y="1737360"/>
            <a:ext cx="2557872" cy="4389120"/>
          </a:xfrm>
          <a:prstGeom prst="rect">
            <a:avLst/>
          </a:prstGeom>
          <a:solidFill>
            <a:schemeClr val="bg2"/>
          </a:solidFill>
        </p:spPr>
        <p:txBody>
          <a:bodyPr vert="horz" lIns="243840" tIns="243840" rIns="243840" bIns="243840" rtlCol="0" anchor="t">
            <a:normAutofit/>
          </a:bodyPr>
          <a:lstStyle/>
          <a:p>
            <a:pPr defTabSz="914377">
              <a:lnSpc>
                <a:spcPct val="95000"/>
              </a:lnSpc>
              <a:spcAft>
                <a:spcPts val="1200"/>
              </a:spcAft>
              <a:buClr>
                <a:schemeClr val="tx2"/>
              </a:buClr>
              <a:buFont typeface="Arial" panose="020B0604020202020204" pitchFamily="34" charset="0"/>
            </a:pPr>
            <a:r>
              <a:rPr lang="en-US" dirty="0">
                <a:solidFill>
                  <a:schemeClr val="bg1"/>
                </a:solidFill>
                <a:latin typeface="Noto Sans" panose="020B0502040504020204" pitchFamily="34" charset="0"/>
                <a:ea typeface="Noto Sans" panose="020B0502040504020204" pitchFamily="34" charset="0"/>
                <a:cs typeface="Noto Sans" panose="020B0502040504020204" pitchFamily="34" charset="0"/>
              </a:rPr>
              <a:t>Safeguarding is used to define the responsibilities, actions and steps taken to prevent harm to people, especially children, youth, and vulnerable adults. </a:t>
            </a:r>
          </a:p>
        </p:txBody>
      </p:sp>
    </p:spTree>
    <p:extLst>
      <p:ext uri="{BB962C8B-B14F-4D97-AF65-F5344CB8AC3E}">
        <p14:creationId xmlns:p14="http://schemas.microsoft.com/office/powerpoint/2010/main" val="3347171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45419-7C48-CBF8-E5BE-74440A0C92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71CEC8-2571-D2A4-7FA6-E5620A21C635}"/>
              </a:ext>
            </a:extLst>
          </p:cNvPr>
          <p:cNvSpPr>
            <a:spLocks noGrp="1"/>
          </p:cNvSpPr>
          <p:nvPr>
            <p:ph type="title"/>
          </p:nvPr>
        </p:nvSpPr>
        <p:spPr/>
        <p:txBody>
          <a:bodyPr/>
          <a:lstStyle/>
          <a:p>
            <a:r>
              <a:rPr lang="en-US" dirty="0"/>
              <a:t>Safeguarding: </a:t>
            </a:r>
            <a:r>
              <a:rPr lang="en-US" dirty="0">
                <a:solidFill>
                  <a:schemeClr val="tx2"/>
                </a:solidFill>
              </a:rPr>
              <a:t>PSEA Policy</a:t>
            </a:r>
          </a:p>
        </p:txBody>
      </p:sp>
      <p:sp>
        <p:nvSpPr>
          <p:cNvPr id="3" name="Rectangle: Rounded Corners 2">
            <a:extLst>
              <a:ext uri="{FF2B5EF4-FFF2-40B4-BE49-F238E27FC236}">
                <a16:creationId xmlns:a16="http://schemas.microsoft.com/office/drawing/2014/main" id="{200EFC6C-6DF4-4300-4693-6F9FC3D6629F}"/>
              </a:ext>
            </a:extLst>
          </p:cNvPr>
          <p:cNvSpPr/>
          <p:nvPr/>
        </p:nvSpPr>
        <p:spPr>
          <a:xfrm>
            <a:off x="838200" y="1476589"/>
            <a:ext cx="10374085" cy="913095"/>
          </a:xfrm>
          <a:prstGeom prst="roundRect">
            <a:avLst/>
          </a:prstGeom>
          <a:solidFill>
            <a:schemeClr val="bg2">
              <a:alpha val="24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TextBox 14">
            <a:extLst>
              <a:ext uri="{FF2B5EF4-FFF2-40B4-BE49-F238E27FC236}">
                <a16:creationId xmlns:a16="http://schemas.microsoft.com/office/drawing/2014/main" id="{DD8C5EEF-3E5F-CBB3-FAC4-96C54ACE81D7}"/>
              </a:ext>
            </a:extLst>
          </p:cNvPr>
          <p:cNvSpPr txBox="1"/>
          <p:nvPr/>
        </p:nvSpPr>
        <p:spPr>
          <a:xfrm>
            <a:off x="1142222" y="1527908"/>
            <a:ext cx="9766041" cy="831190"/>
          </a:xfrm>
          <a:prstGeom prst="rect">
            <a:avLst/>
          </a:prstGeom>
          <a:noFill/>
        </p:spPr>
        <p:txBody>
          <a:bodyPr wrap="square" rtlCol="0">
            <a:spAutoFit/>
          </a:bodyPr>
          <a:lstStyle/>
          <a:p>
            <a:r>
              <a:rPr lang="en-US" sz="1600" b="1" dirty="0">
                <a:latin typeface="Noto Sans" panose="020B0502040504020204" pitchFamily="34" charset="0"/>
                <a:ea typeface="Noto Sans" panose="020B0502040504020204" pitchFamily="34" charset="0"/>
                <a:cs typeface="Noto Sans" panose="020B0502040504020204" pitchFamily="34" charset="0"/>
              </a:rPr>
              <a:t>Sexual Exploitation</a:t>
            </a:r>
          </a:p>
          <a:p>
            <a:r>
              <a:rPr lang="en-US" sz="1600" dirty="0">
                <a:latin typeface="Noto Sans" panose="020B0502040504020204" pitchFamily="34" charset="0"/>
                <a:ea typeface="Noto Sans" panose="020B0502040504020204" pitchFamily="34" charset="0"/>
                <a:cs typeface="Noto Sans" panose="020B0502040504020204" pitchFamily="34" charset="0"/>
              </a:rPr>
              <a:t>Any actual or attempted abuse of a position of vulnerability, differential power or trust for sexual purposes to profit monetarily, socially or politically from the sexual abuse of another. </a:t>
            </a:r>
          </a:p>
        </p:txBody>
      </p:sp>
      <p:sp>
        <p:nvSpPr>
          <p:cNvPr id="30" name="Rectangle: Rounded Corners 29">
            <a:extLst>
              <a:ext uri="{FF2B5EF4-FFF2-40B4-BE49-F238E27FC236}">
                <a16:creationId xmlns:a16="http://schemas.microsoft.com/office/drawing/2014/main" id="{C4C379E2-1588-F3EC-2AEA-BFE8B30241A9}"/>
              </a:ext>
            </a:extLst>
          </p:cNvPr>
          <p:cNvSpPr/>
          <p:nvPr/>
        </p:nvSpPr>
        <p:spPr>
          <a:xfrm>
            <a:off x="838200" y="2681710"/>
            <a:ext cx="10374085" cy="913095"/>
          </a:xfrm>
          <a:prstGeom prst="roundRect">
            <a:avLst/>
          </a:prstGeom>
          <a:solidFill>
            <a:schemeClr val="bg2">
              <a:alpha val="24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1" name="TextBox 30">
            <a:extLst>
              <a:ext uri="{FF2B5EF4-FFF2-40B4-BE49-F238E27FC236}">
                <a16:creationId xmlns:a16="http://schemas.microsoft.com/office/drawing/2014/main" id="{28921A72-635B-1C54-9350-2620A3AC3F16}"/>
              </a:ext>
            </a:extLst>
          </p:cNvPr>
          <p:cNvSpPr txBox="1"/>
          <p:nvPr/>
        </p:nvSpPr>
        <p:spPr>
          <a:xfrm>
            <a:off x="1142221" y="2698490"/>
            <a:ext cx="9009487" cy="831190"/>
          </a:xfrm>
          <a:prstGeom prst="rect">
            <a:avLst/>
          </a:prstGeom>
          <a:noFill/>
        </p:spPr>
        <p:txBody>
          <a:bodyPr wrap="square" rtlCol="0">
            <a:spAutoFit/>
          </a:bodyPr>
          <a:lstStyle/>
          <a:p>
            <a:r>
              <a:rPr lang="en-US" sz="1600" b="1" dirty="0">
                <a:latin typeface="Noto Sans" panose="020B0502040504020204" pitchFamily="34" charset="0"/>
                <a:ea typeface="Noto Sans" panose="020B0502040504020204" pitchFamily="34" charset="0"/>
                <a:cs typeface="Noto Sans" panose="020B0502040504020204" pitchFamily="34" charset="0"/>
              </a:rPr>
              <a:t>Sexual Abuse</a:t>
            </a:r>
          </a:p>
          <a:p>
            <a:r>
              <a:rPr lang="en-US" sz="1600" kern="100" dirty="0">
                <a:latin typeface="Noto Sans" panose="020B0502040504020204" pitchFamily="34" charset="0"/>
                <a:ea typeface="Noto Sans" panose="020B0502040504020204" pitchFamily="34" charset="0"/>
                <a:cs typeface="Noto Sans" panose="020B0502040504020204" pitchFamily="34" charset="0"/>
              </a:rPr>
              <a:t>The actual or threatened physical intrusion of a sexual nature, whether by force or under unequal or coercive conditions.</a:t>
            </a:r>
            <a:endParaRPr lang="en-US" sz="1600" dirty="0">
              <a:latin typeface="Noto Sans" panose="020B0502040504020204" pitchFamily="34" charset="0"/>
              <a:ea typeface="Noto Sans" panose="020B0502040504020204" pitchFamily="34" charset="0"/>
              <a:cs typeface="Noto Sans" panose="020B0502040504020204" pitchFamily="34" charset="0"/>
            </a:endParaRPr>
          </a:p>
        </p:txBody>
      </p:sp>
      <p:sp>
        <p:nvSpPr>
          <p:cNvPr id="32" name="Rectangle: Rounded Corners 31">
            <a:extLst>
              <a:ext uri="{FF2B5EF4-FFF2-40B4-BE49-F238E27FC236}">
                <a16:creationId xmlns:a16="http://schemas.microsoft.com/office/drawing/2014/main" id="{EF96156C-A60D-BC97-D62D-E3F6F800B531}"/>
              </a:ext>
            </a:extLst>
          </p:cNvPr>
          <p:cNvSpPr/>
          <p:nvPr/>
        </p:nvSpPr>
        <p:spPr>
          <a:xfrm>
            <a:off x="838200" y="3886831"/>
            <a:ext cx="10374085" cy="913095"/>
          </a:xfrm>
          <a:prstGeom prst="roundRect">
            <a:avLst/>
          </a:prstGeom>
          <a:solidFill>
            <a:schemeClr val="bg2">
              <a:alpha val="24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3" name="TextBox 32">
            <a:extLst>
              <a:ext uri="{FF2B5EF4-FFF2-40B4-BE49-F238E27FC236}">
                <a16:creationId xmlns:a16="http://schemas.microsoft.com/office/drawing/2014/main" id="{3431E20B-B5C8-A4B4-D610-4AE52C4F7433}"/>
              </a:ext>
            </a:extLst>
          </p:cNvPr>
          <p:cNvSpPr txBox="1"/>
          <p:nvPr/>
        </p:nvSpPr>
        <p:spPr>
          <a:xfrm>
            <a:off x="1142218" y="5230464"/>
            <a:ext cx="9766041" cy="605422"/>
          </a:xfrm>
          <a:prstGeom prst="rect">
            <a:avLst/>
          </a:prstGeom>
          <a:noFill/>
        </p:spPr>
        <p:txBody>
          <a:bodyPr wrap="square" rtlCol="0">
            <a:spAutoFit/>
          </a:bodyPr>
          <a:lstStyle/>
          <a:p>
            <a:r>
              <a:rPr lang="en-US" sz="1600" b="1" dirty="0">
                <a:latin typeface="Noto Sans" panose="020B0502040504020204" pitchFamily="34" charset="0"/>
                <a:ea typeface="Noto Sans" panose="020B0502040504020204" pitchFamily="34" charset="0"/>
                <a:cs typeface="Noto Sans" panose="020B0502040504020204" pitchFamily="34" charset="0"/>
              </a:rPr>
              <a:t>Neglect or Insufficient Supervision</a:t>
            </a:r>
          </a:p>
          <a:p>
            <a:pPr defTabSz="1219170">
              <a:defRPr/>
            </a:pPr>
            <a:r>
              <a:rPr lang="en-US" sz="1600" kern="100" dirty="0">
                <a:latin typeface="Noto Sans" panose="020B0502040504020204" pitchFamily="34" charset="0"/>
                <a:ea typeface="Noto Sans" panose="020B0502040504020204" pitchFamily="34" charset="0"/>
                <a:cs typeface="Noto Sans" panose="020B0502040504020204" pitchFamily="34" charset="0"/>
              </a:rPr>
              <a:t>Depriving of basic needs when there is means to do so. </a:t>
            </a:r>
          </a:p>
        </p:txBody>
      </p:sp>
      <p:sp>
        <p:nvSpPr>
          <p:cNvPr id="34" name="Rectangle: Rounded Corners 33">
            <a:extLst>
              <a:ext uri="{FF2B5EF4-FFF2-40B4-BE49-F238E27FC236}">
                <a16:creationId xmlns:a16="http://schemas.microsoft.com/office/drawing/2014/main" id="{61C4206E-7743-B0C8-AB4B-86A6C51DEF1E}"/>
              </a:ext>
            </a:extLst>
          </p:cNvPr>
          <p:cNvSpPr/>
          <p:nvPr/>
        </p:nvSpPr>
        <p:spPr>
          <a:xfrm>
            <a:off x="838200" y="5091952"/>
            <a:ext cx="10374085" cy="913095"/>
          </a:xfrm>
          <a:prstGeom prst="roundRect">
            <a:avLst/>
          </a:prstGeom>
          <a:solidFill>
            <a:schemeClr val="bg2">
              <a:alpha val="24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5" name="TextBox 34">
            <a:extLst>
              <a:ext uri="{FF2B5EF4-FFF2-40B4-BE49-F238E27FC236}">
                <a16:creationId xmlns:a16="http://schemas.microsoft.com/office/drawing/2014/main" id="{19B4B9A9-756D-DDA8-23FC-191A5DF10B82}"/>
              </a:ext>
            </a:extLst>
          </p:cNvPr>
          <p:cNvSpPr txBox="1"/>
          <p:nvPr/>
        </p:nvSpPr>
        <p:spPr>
          <a:xfrm>
            <a:off x="1142220" y="3959159"/>
            <a:ext cx="9766041" cy="830997"/>
          </a:xfrm>
          <a:prstGeom prst="rect">
            <a:avLst/>
          </a:prstGeom>
          <a:noFill/>
        </p:spPr>
        <p:txBody>
          <a:bodyPr wrap="square" rtlCol="0">
            <a:spAutoFit/>
          </a:bodyPr>
          <a:lstStyle/>
          <a:p>
            <a:r>
              <a:rPr lang="en-US" sz="1600" b="1" dirty="0">
                <a:latin typeface="Noto Sans" panose="020B0502040504020204" pitchFamily="34" charset="0"/>
                <a:ea typeface="Noto Sans" panose="020B0502040504020204" pitchFamily="34" charset="0"/>
                <a:cs typeface="Noto Sans" panose="020B0502040504020204" pitchFamily="34" charset="0"/>
              </a:rPr>
              <a:t>Physical, Verbal, and Emotional Abuse</a:t>
            </a:r>
          </a:p>
          <a:p>
            <a:pPr>
              <a:defRPr/>
            </a:pPr>
            <a:r>
              <a:rPr lang="en-US" sz="1600" kern="100" dirty="0">
                <a:latin typeface="Noto Sans" panose="020B0502040504020204" pitchFamily="34" charset="0"/>
                <a:ea typeface="Noto Sans" panose="020B0502040504020204" pitchFamily="34" charset="0"/>
                <a:cs typeface="Noto Sans" panose="020B0502040504020204" pitchFamily="34" charset="0"/>
              </a:rPr>
              <a:t>Hitting, pinching, punching, choking, grabbing, yelling, screaming, manipulating, intimidating, bullying, etc. </a:t>
            </a:r>
          </a:p>
        </p:txBody>
      </p:sp>
    </p:spTree>
    <p:extLst>
      <p:ext uri="{BB962C8B-B14F-4D97-AF65-F5344CB8AC3E}">
        <p14:creationId xmlns:p14="http://schemas.microsoft.com/office/powerpoint/2010/main" val="17176612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0FB68-C5B7-CD5E-DBD6-5144379A7EE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196C56-F5B5-CC19-A7A1-D6CAD6CBF6B6}"/>
              </a:ext>
            </a:extLst>
          </p:cNvPr>
          <p:cNvSpPr>
            <a:spLocks noGrp="1"/>
          </p:cNvSpPr>
          <p:nvPr>
            <p:ph idx="1"/>
          </p:nvPr>
        </p:nvSpPr>
        <p:spPr/>
        <p:txBody>
          <a:bodyPr>
            <a:noAutofit/>
          </a:bodyPr>
          <a:lstStyle/>
          <a:p>
            <a:r>
              <a:rPr lang="en-US" sz="1800" b="1" dirty="0"/>
              <a:t>Establish clear boundaries: </a:t>
            </a:r>
            <a:r>
              <a:rPr lang="en-US" sz="1800" dirty="0"/>
              <a:t>Define appropriate roles and relationships to maintain professionalism and avoid overstepping boundaries. </a:t>
            </a:r>
          </a:p>
          <a:p>
            <a:r>
              <a:rPr lang="en-US" sz="1800" b="1" dirty="0"/>
              <a:t>Use proper communication channels: </a:t>
            </a:r>
            <a:r>
              <a:rPr lang="en-US" sz="1800" dirty="0"/>
              <a:t>Avoid private or secretive communication; keep all interactions transparent.</a:t>
            </a:r>
          </a:p>
          <a:p>
            <a:r>
              <a:rPr lang="en-US" sz="1800" b="1" dirty="0"/>
              <a:t>Monitor online activities: </a:t>
            </a:r>
            <a:r>
              <a:rPr lang="en-US" sz="1800" dirty="0"/>
              <a:t>If working in digital spaces, ensure safe internet use and appropriate online interactions.</a:t>
            </a:r>
          </a:p>
          <a:p>
            <a:r>
              <a:rPr lang="en-US" sz="1800" b="1" dirty="0"/>
              <a:t>Empower youth to speak up: </a:t>
            </a:r>
            <a:r>
              <a:rPr lang="en-US" sz="1800" dirty="0"/>
              <a:t>Encourage open communication and let them know they can report concerns or issues freely.</a:t>
            </a:r>
          </a:p>
          <a:p>
            <a:r>
              <a:rPr lang="en-US" sz="1800" b="1" dirty="0"/>
              <a:t>Establish a safe environment: </a:t>
            </a:r>
            <a:r>
              <a:rPr lang="en-US" sz="1800" dirty="0"/>
              <a:t>A safe environment involves not only physical safety but also emotional and psychological safety. It includes clear rules, consistent boundaries, respectful interactions, and a space where youth feel comfortable expressing themselves without fear of judgment or harm.</a:t>
            </a:r>
          </a:p>
          <a:p>
            <a:r>
              <a:rPr lang="en-US" sz="1800" b="1" dirty="0"/>
              <a:t>Follow policies and protocols:</a:t>
            </a:r>
            <a:r>
              <a:rPr lang="en-US" sz="1800" dirty="0"/>
              <a:t> Develop and adhere to a safeguarding policy that clearly outlines procedures for dealing with concerns or allegations.</a:t>
            </a:r>
          </a:p>
        </p:txBody>
      </p:sp>
      <p:sp>
        <p:nvSpPr>
          <p:cNvPr id="2" name="Title 1">
            <a:extLst>
              <a:ext uri="{FF2B5EF4-FFF2-40B4-BE49-F238E27FC236}">
                <a16:creationId xmlns:a16="http://schemas.microsoft.com/office/drawing/2014/main" id="{F8B0AB95-7FEC-91AC-DC91-2ADE3F9437A4}"/>
              </a:ext>
            </a:extLst>
          </p:cNvPr>
          <p:cNvSpPr>
            <a:spLocks noGrp="1"/>
          </p:cNvSpPr>
          <p:nvPr>
            <p:ph type="title"/>
          </p:nvPr>
        </p:nvSpPr>
        <p:spPr/>
        <p:txBody>
          <a:bodyPr/>
          <a:lstStyle/>
          <a:p>
            <a:r>
              <a:rPr lang="en-US" dirty="0"/>
              <a:t>Safeguarding Tips</a:t>
            </a:r>
            <a:endParaRPr lang="en-US" dirty="0">
              <a:solidFill>
                <a:schemeClr val="tx2"/>
              </a:solidFill>
            </a:endParaRPr>
          </a:p>
        </p:txBody>
      </p:sp>
    </p:spTree>
    <p:extLst>
      <p:ext uri="{BB962C8B-B14F-4D97-AF65-F5344CB8AC3E}">
        <p14:creationId xmlns:p14="http://schemas.microsoft.com/office/powerpoint/2010/main" val="12990319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0DECD-82BF-AF57-ADC7-06A05FBD0A89}"/>
              </a:ext>
            </a:extLst>
          </p:cNvPr>
          <p:cNvSpPr>
            <a:spLocks noGrp="1"/>
          </p:cNvSpPr>
          <p:nvPr>
            <p:ph type="title"/>
          </p:nvPr>
        </p:nvSpPr>
        <p:spPr/>
        <p:txBody>
          <a:bodyPr/>
          <a:lstStyle/>
          <a:p>
            <a:r>
              <a:rPr lang="en-US" dirty="0"/>
              <a:t>Programming through a Trauma-Informed Lens</a:t>
            </a:r>
          </a:p>
        </p:txBody>
      </p:sp>
      <p:sp>
        <p:nvSpPr>
          <p:cNvPr id="4" name="Content Placeholder 3">
            <a:extLst>
              <a:ext uri="{FF2B5EF4-FFF2-40B4-BE49-F238E27FC236}">
                <a16:creationId xmlns:a16="http://schemas.microsoft.com/office/drawing/2014/main" id="{C613FCB2-7302-45BC-B08E-F68875D91864}"/>
              </a:ext>
            </a:extLst>
          </p:cNvPr>
          <p:cNvSpPr>
            <a:spLocks noGrp="1"/>
          </p:cNvSpPr>
          <p:nvPr>
            <p:ph sz="half" idx="2"/>
          </p:nvPr>
        </p:nvSpPr>
        <p:spPr/>
        <p:txBody>
          <a:bodyPr/>
          <a:lstStyle/>
          <a:p>
            <a:pPr marL="0" indent="0">
              <a:buNone/>
            </a:pPr>
            <a:r>
              <a:rPr lang="en-US" dirty="0"/>
              <a:t>There are six guiding principles to consider when looking through a trauma-informed lens.</a:t>
            </a:r>
          </a:p>
          <a:p>
            <a:pPr marL="457200" indent="-457200">
              <a:buFont typeface="+mj-lt"/>
              <a:buAutoNum type="arabicPeriod"/>
            </a:pPr>
            <a:r>
              <a:rPr lang="en-US" dirty="0"/>
              <a:t>Safety</a:t>
            </a:r>
          </a:p>
          <a:p>
            <a:pPr marL="457200" indent="-457200">
              <a:buFont typeface="+mj-lt"/>
              <a:buAutoNum type="arabicPeriod"/>
            </a:pPr>
            <a:r>
              <a:rPr lang="en-US" dirty="0"/>
              <a:t>Trustworthiness and Transparency</a:t>
            </a:r>
          </a:p>
          <a:p>
            <a:pPr marL="457200" indent="-457200">
              <a:buFont typeface="+mj-lt"/>
              <a:buAutoNum type="arabicPeriod"/>
            </a:pPr>
            <a:r>
              <a:rPr lang="en-US" dirty="0"/>
              <a:t>Peer Support</a:t>
            </a:r>
          </a:p>
          <a:p>
            <a:pPr marL="457200" indent="-457200">
              <a:buFont typeface="+mj-lt"/>
              <a:buAutoNum type="arabicPeriod"/>
            </a:pPr>
            <a:r>
              <a:rPr lang="en-US" dirty="0"/>
              <a:t>Collaboration and Mutuality</a:t>
            </a:r>
          </a:p>
          <a:p>
            <a:pPr marL="457200" indent="-457200">
              <a:buFont typeface="+mj-lt"/>
              <a:buAutoNum type="arabicPeriod"/>
            </a:pPr>
            <a:r>
              <a:rPr lang="en-US" dirty="0"/>
              <a:t>Empowerment, Voice, and Choice</a:t>
            </a:r>
          </a:p>
          <a:p>
            <a:pPr marL="457200" indent="-457200">
              <a:buFont typeface="+mj-lt"/>
              <a:buAutoNum type="arabicPeriod"/>
            </a:pPr>
            <a:r>
              <a:rPr lang="en-US" dirty="0"/>
              <a:t>Cultural, Historical, and Gender Considerations</a:t>
            </a:r>
          </a:p>
          <a:p>
            <a:pPr marL="0" indent="0">
              <a:buNone/>
            </a:pPr>
            <a:endParaRPr lang="en-US" dirty="0"/>
          </a:p>
        </p:txBody>
      </p:sp>
      <p:pic>
        <p:nvPicPr>
          <p:cNvPr id="11" name="Content Placeholder 10" descr="Magnifier placed on a white background">
            <a:extLst>
              <a:ext uri="{FF2B5EF4-FFF2-40B4-BE49-F238E27FC236}">
                <a16:creationId xmlns:a16="http://schemas.microsoft.com/office/drawing/2014/main" id="{CF7D617E-EDEF-0A5F-5904-24E29FED284D}"/>
              </a:ext>
            </a:extLst>
          </p:cNvPr>
          <p:cNvPicPr>
            <a:picLocks noGrp="1" noChangeAspect="1"/>
          </p:cNvPicPr>
          <p:nvPr>
            <p:ph sz="half" idx="1"/>
          </p:nvPr>
        </p:nvPicPr>
        <p:blipFill>
          <a:blip r:embed="rId3" cstate="hqprint">
            <a:extLst>
              <a:ext uri="{28A0092B-C50C-407E-A947-70E740481C1C}">
                <a14:useLocalDpi xmlns:a14="http://schemas.microsoft.com/office/drawing/2010/main"/>
              </a:ext>
            </a:extLst>
          </a:blip>
          <a:stretch>
            <a:fillRect/>
          </a:stretch>
        </p:blipFill>
        <p:spPr>
          <a:xfrm flipH="1">
            <a:off x="838200" y="1737360"/>
            <a:ext cx="5181600" cy="3454400"/>
          </a:xfrm>
        </p:spPr>
      </p:pic>
    </p:spTree>
    <p:extLst>
      <p:ext uri="{BB962C8B-B14F-4D97-AF65-F5344CB8AC3E}">
        <p14:creationId xmlns:p14="http://schemas.microsoft.com/office/powerpoint/2010/main" val="23580797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Getting Started With Trauma-Informed Practices">
            <a:hlinkClick r:id="" action="ppaction://media"/>
            <a:extLst>
              <a:ext uri="{FF2B5EF4-FFF2-40B4-BE49-F238E27FC236}">
                <a16:creationId xmlns:a16="http://schemas.microsoft.com/office/drawing/2014/main" id="{3733CA42-E4B9-BC9A-A4FE-D85152E00B67}"/>
              </a:ext>
            </a:extLst>
          </p:cNvPr>
          <p:cNvPicPr>
            <a:picLocks noGrp="1" noRot="1" noChangeAspect="1"/>
          </p:cNvPicPr>
          <p:nvPr>
            <p:ph idx="1"/>
            <a:videoFile r:link="rId1"/>
          </p:nvPr>
        </p:nvPicPr>
        <p:blipFill>
          <a:blip r:embed="rId4"/>
          <a:stretch>
            <a:fillRect/>
          </a:stretch>
        </p:blipFill>
        <p:spPr>
          <a:xfrm>
            <a:off x="2214563" y="1646238"/>
            <a:ext cx="7769225" cy="4389437"/>
          </a:xfrm>
          <a:prstGeom prst="rect">
            <a:avLst/>
          </a:prstGeom>
        </p:spPr>
      </p:pic>
      <p:sp>
        <p:nvSpPr>
          <p:cNvPr id="3" name="Title 2">
            <a:extLst>
              <a:ext uri="{FF2B5EF4-FFF2-40B4-BE49-F238E27FC236}">
                <a16:creationId xmlns:a16="http://schemas.microsoft.com/office/drawing/2014/main" id="{7E24FD6D-585C-6B13-0B21-D3F132601B48}"/>
              </a:ext>
            </a:extLst>
          </p:cNvPr>
          <p:cNvSpPr>
            <a:spLocks noGrp="1"/>
          </p:cNvSpPr>
          <p:nvPr>
            <p:ph type="title"/>
          </p:nvPr>
        </p:nvSpPr>
        <p:spPr/>
        <p:txBody>
          <a:bodyPr/>
          <a:lstStyle/>
          <a:p>
            <a:r>
              <a:rPr lang="en-US" dirty="0"/>
              <a:t>Getting Started with Trauma-Informed Practices</a:t>
            </a:r>
          </a:p>
        </p:txBody>
      </p:sp>
    </p:spTree>
    <p:extLst>
      <p:ext uri="{BB962C8B-B14F-4D97-AF65-F5344CB8AC3E}">
        <p14:creationId xmlns:p14="http://schemas.microsoft.com/office/powerpoint/2010/main" val="404495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EDE83-9D43-379F-5CBD-54672F2BC3D0}"/>
              </a:ext>
            </a:extLst>
          </p:cNvPr>
          <p:cNvSpPr>
            <a:spLocks noGrp="1"/>
          </p:cNvSpPr>
          <p:nvPr>
            <p:ph type="title"/>
          </p:nvPr>
        </p:nvSpPr>
        <p:spPr/>
        <p:txBody>
          <a:bodyPr/>
          <a:lstStyle/>
          <a:p>
            <a:r>
              <a:rPr lang="en-US" dirty="0"/>
              <a:t>What is a dilemma?</a:t>
            </a:r>
          </a:p>
        </p:txBody>
      </p:sp>
      <p:sp>
        <p:nvSpPr>
          <p:cNvPr id="3" name="Content Placeholder 2">
            <a:extLst>
              <a:ext uri="{FF2B5EF4-FFF2-40B4-BE49-F238E27FC236}">
                <a16:creationId xmlns:a16="http://schemas.microsoft.com/office/drawing/2014/main" id="{7F0742F7-5B5E-1C8B-44B9-6E6327BE2E10}"/>
              </a:ext>
            </a:extLst>
          </p:cNvPr>
          <p:cNvSpPr>
            <a:spLocks noGrp="1"/>
          </p:cNvSpPr>
          <p:nvPr>
            <p:ph sz="half" idx="1"/>
          </p:nvPr>
        </p:nvSpPr>
        <p:spPr/>
        <p:txBody>
          <a:bodyPr/>
          <a:lstStyle/>
          <a:p>
            <a:pPr>
              <a:buClr>
                <a:schemeClr val="tx2"/>
              </a:buClr>
            </a:pPr>
            <a:r>
              <a:rPr lang="en-US" sz="2000" dirty="0">
                <a:effectLst/>
                <a:ea typeface="Aptos" panose="020B0004020202020204" pitchFamily="34" charset="0"/>
                <a:cs typeface="Times New Roman" panose="02020603050405020304" pitchFamily="18" charset="0"/>
              </a:rPr>
              <a:t>A dilemma in youth work refers to a challenging situation where a youth worker must </a:t>
            </a:r>
            <a:r>
              <a:rPr lang="en-US" sz="2000" b="1" dirty="0">
                <a:solidFill>
                  <a:schemeClr val="tx2"/>
                </a:solidFill>
                <a:effectLst/>
                <a:ea typeface="Aptos" panose="020B0004020202020204" pitchFamily="34" charset="0"/>
                <a:cs typeface="Times New Roman" panose="02020603050405020304" pitchFamily="18" charset="0"/>
              </a:rPr>
              <a:t>navigate competing considerations</a:t>
            </a:r>
            <a:r>
              <a:rPr lang="en-US" sz="2000" dirty="0">
                <a:effectLst/>
                <a:ea typeface="Aptos" panose="020B0004020202020204" pitchFamily="34" charset="0"/>
                <a:cs typeface="Times New Roman" panose="02020603050405020304" pitchFamily="18" charset="0"/>
              </a:rPr>
              <a:t>, conflicting interests, or multiple options for action. </a:t>
            </a:r>
          </a:p>
          <a:p>
            <a:pPr>
              <a:buClr>
                <a:schemeClr val="tx2"/>
              </a:buClr>
            </a:pPr>
            <a:r>
              <a:rPr lang="en-US" sz="2000" dirty="0">
                <a:effectLst/>
                <a:ea typeface="Aptos" panose="020B0004020202020204" pitchFamily="34" charset="0"/>
                <a:cs typeface="Times New Roman" panose="02020603050405020304" pitchFamily="18" charset="0"/>
              </a:rPr>
              <a:t>These dilemmas often involve </a:t>
            </a:r>
            <a:r>
              <a:rPr lang="en-US" sz="2000" b="1" dirty="0">
                <a:solidFill>
                  <a:schemeClr val="tx2"/>
                </a:solidFill>
                <a:effectLst/>
                <a:ea typeface="Aptos" panose="020B0004020202020204" pitchFamily="34" charset="0"/>
                <a:cs typeface="Times New Roman" panose="02020603050405020304" pitchFamily="18" charset="0"/>
              </a:rPr>
              <a:t>ethical tensions</a:t>
            </a:r>
            <a:r>
              <a:rPr lang="en-US" sz="2000" dirty="0">
                <a:effectLst/>
                <a:ea typeface="Aptos" panose="020B0004020202020204" pitchFamily="34" charset="0"/>
                <a:cs typeface="Times New Roman" panose="02020603050405020304" pitchFamily="18" charset="0"/>
              </a:rPr>
              <a:t>, such as balancing the rights, needs, and relationships of young people while adhering to organizational policies and professional standards.</a:t>
            </a:r>
          </a:p>
          <a:p>
            <a:pPr marL="0" indent="0">
              <a:buNone/>
            </a:pPr>
            <a:endParaRPr lang="en-US" dirty="0"/>
          </a:p>
        </p:txBody>
      </p:sp>
      <p:pic>
        <p:nvPicPr>
          <p:cNvPr id="5" name="Content Placeholder 4">
            <a:extLst>
              <a:ext uri="{FF2B5EF4-FFF2-40B4-BE49-F238E27FC236}">
                <a16:creationId xmlns:a16="http://schemas.microsoft.com/office/drawing/2014/main" id="{0F13F62E-BA3C-859A-CED0-384DFC7C0F6D}"/>
              </a:ext>
            </a:extLst>
          </p:cNvPr>
          <p:cNvPicPr>
            <a:picLocks noGrp="1" noChangeAspect="1"/>
          </p:cNvPicPr>
          <p:nvPr>
            <p:ph sz="half" idx="2"/>
          </p:nvPr>
        </p:nvPicPr>
        <p:blipFill>
          <a:blip r:embed="rId2"/>
          <a:stretch>
            <a:fillRect/>
          </a:stretch>
        </p:blipFill>
        <p:spPr>
          <a:xfrm>
            <a:off x="6172200" y="1737360"/>
            <a:ext cx="5181600" cy="3454400"/>
          </a:xfrm>
          <a:prstGeom prst="rect">
            <a:avLst/>
          </a:prstGeom>
        </p:spPr>
      </p:pic>
    </p:spTree>
    <p:extLst>
      <p:ext uri="{BB962C8B-B14F-4D97-AF65-F5344CB8AC3E}">
        <p14:creationId xmlns:p14="http://schemas.microsoft.com/office/powerpoint/2010/main" val="11441922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0AB1B-F0DE-84BE-3D18-6F40BA88FC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4FA224-DBC0-323A-EB6A-AA9DAD8A7F9E}"/>
              </a:ext>
            </a:extLst>
          </p:cNvPr>
          <p:cNvSpPr>
            <a:spLocks noGrp="1"/>
          </p:cNvSpPr>
          <p:nvPr>
            <p:ph type="title"/>
          </p:nvPr>
        </p:nvSpPr>
        <p:spPr/>
        <p:txBody>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Navigating Ethical Dilemmas</a:t>
            </a:r>
            <a:endParaRPr lang="en-US" dirty="0"/>
          </a:p>
        </p:txBody>
      </p:sp>
      <p:sp>
        <p:nvSpPr>
          <p:cNvPr id="3" name="Content Placeholder 2">
            <a:extLst>
              <a:ext uri="{FF2B5EF4-FFF2-40B4-BE49-F238E27FC236}">
                <a16:creationId xmlns:a16="http://schemas.microsoft.com/office/drawing/2014/main" id="{E13F70FF-17EA-AFEC-2745-0B1D4644B115}"/>
              </a:ext>
            </a:extLst>
          </p:cNvPr>
          <p:cNvSpPr>
            <a:spLocks noGrp="1"/>
          </p:cNvSpPr>
          <p:nvPr>
            <p:ph sz="half" idx="1"/>
          </p:nvPr>
        </p:nvSpPr>
        <p:spPr/>
        <p:txBody>
          <a:bodyPr/>
          <a:lstStyle/>
          <a:p>
            <a:pPr marL="171450" marR="0" lvl="1" indent="-171450" defTabSz="685800">
              <a:lnSpc>
                <a:spcPct val="95000"/>
              </a:lnSpc>
              <a:spcAft>
                <a:spcPts val="900"/>
              </a:spcAft>
              <a:buClr>
                <a:schemeClr val="tx2"/>
              </a:buClr>
              <a:buFont typeface="Arial" panose="020B0604020202020204" pitchFamily="34" charset="0"/>
              <a:buChar char="•"/>
              <a:tabLst>
                <a:tab pos="228600" algn="l"/>
                <a:tab pos="457200" algn="l"/>
              </a:tabLst>
            </a:pPr>
            <a:r>
              <a:rPr lang="en-US" sz="2000" dirty="0">
                <a:effectLst/>
                <a:ea typeface="Noto Sans" panose="020B0502040504020204" pitchFamily="34" charset="0"/>
                <a:cs typeface="Noto Sans" panose="020B0502040504020204" pitchFamily="34" charset="0"/>
              </a:rPr>
              <a:t>Identify the dilemma or ethical issue.</a:t>
            </a:r>
          </a:p>
          <a:p>
            <a:pPr marL="171450" marR="0" lvl="1" indent="-171450" defTabSz="685800">
              <a:lnSpc>
                <a:spcPct val="95000"/>
              </a:lnSpc>
              <a:spcAft>
                <a:spcPts val="900"/>
              </a:spcAft>
              <a:buClr>
                <a:schemeClr val="tx2"/>
              </a:buClr>
              <a:buFont typeface="Arial" panose="020B0604020202020204" pitchFamily="34" charset="0"/>
              <a:buChar char="•"/>
              <a:tabLst>
                <a:tab pos="228600" algn="l"/>
                <a:tab pos="457200" algn="l"/>
              </a:tabLst>
            </a:pPr>
            <a:r>
              <a:rPr lang="en-US" sz="2000" dirty="0">
                <a:effectLst/>
                <a:ea typeface="Noto Sans" panose="020B0502040504020204" pitchFamily="34" charset="0"/>
                <a:cs typeface="Noto Sans" panose="020B0502040504020204" pitchFamily="34" charset="0"/>
              </a:rPr>
              <a:t>Collect all required information and sort through the facts.</a:t>
            </a:r>
          </a:p>
          <a:p>
            <a:pPr marL="171450" marR="0" lvl="1" indent="-171450" defTabSz="685800">
              <a:lnSpc>
                <a:spcPct val="95000"/>
              </a:lnSpc>
              <a:spcAft>
                <a:spcPts val="900"/>
              </a:spcAft>
              <a:buClr>
                <a:schemeClr val="tx2"/>
              </a:buClr>
              <a:buFont typeface="Arial" panose="020B0604020202020204" pitchFamily="34" charset="0"/>
              <a:buChar char="•"/>
              <a:tabLst>
                <a:tab pos="228600" algn="l"/>
                <a:tab pos="457200" algn="l"/>
              </a:tabLst>
            </a:pPr>
            <a:r>
              <a:rPr lang="en-US" sz="2000" dirty="0">
                <a:effectLst/>
                <a:ea typeface="Noto Sans" panose="020B0502040504020204" pitchFamily="34" charset="0"/>
                <a:cs typeface="Noto Sans" panose="020B0502040504020204" pitchFamily="34" charset="0"/>
              </a:rPr>
              <a:t>Brainstorm possible solutions.</a:t>
            </a:r>
          </a:p>
          <a:p>
            <a:pPr marL="171450" marR="0" lvl="1" indent="-171450" defTabSz="685800">
              <a:lnSpc>
                <a:spcPct val="95000"/>
              </a:lnSpc>
              <a:spcAft>
                <a:spcPts val="900"/>
              </a:spcAft>
              <a:buClr>
                <a:schemeClr val="tx2"/>
              </a:buClr>
              <a:buFont typeface="Arial" panose="020B0604020202020204" pitchFamily="34" charset="0"/>
              <a:buChar char="•"/>
              <a:tabLst>
                <a:tab pos="228600" algn="l"/>
                <a:tab pos="457200" algn="l"/>
              </a:tabLst>
            </a:pPr>
            <a:r>
              <a:rPr lang="en-US" sz="2000" dirty="0">
                <a:effectLst/>
                <a:ea typeface="Noto Sans" panose="020B0502040504020204" pitchFamily="34" charset="0"/>
                <a:cs typeface="Noto Sans" panose="020B0502040504020204" pitchFamily="34" charset="0"/>
              </a:rPr>
              <a:t>Decide on the solution and reflect.</a:t>
            </a:r>
            <a:endParaRPr lang="en-US" dirty="0"/>
          </a:p>
        </p:txBody>
      </p:sp>
      <p:pic>
        <p:nvPicPr>
          <p:cNvPr id="9" name="Content Placeholder 8">
            <a:extLst>
              <a:ext uri="{FF2B5EF4-FFF2-40B4-BE49-F238E27FC236}">
                <a16:creationId xmlns:a16="http://schemas.microsoft.com/office/drawing/2014/main" id="{8F76B9D6-688F-F1A3-F195-6775F05552E9}"/>
              </a:ext>
            </a:extLst>
          </p:cNvPr>
          <p:cNvPicPr>
            <a:picLocks noGrp="1" noChangeAspect="1"/>
          </p:cNvPicPr>
          <p:nvPr>
            <p:ph sz="half" idx="2"/>
          </p:nvPr>
        </p:nvPicPr>
        <p:blipFill>
          <a:blip r:embed="rId2"/>
          <a:stretch>
            <a:fillRect/>
          </a:stretch>
        </p:blipFill>
        <p:spPr>
          <a:xfrm>
            <a:off x="6172200" y="1737360"/>
            <a:ext cx="5181600" cy="3677531"/>
          </a:xfrm>
          <a:prstGeom prst="rect">
            <a:avLst/>
          </a:prstGeom>
          <a:noFill/>
        </p:spPr>
      </p:pic>
    </p:spTree>
    <p:extLst>
      <p:ext uri="{BB962C8B-B14F-4D97-AF65-F5344CB8AC3E}">
        <p14:creationId xmlns:p14="http://schemas.microsoft.com/office/powerpoint/2010/main" val="1916739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595B1B-3D2F-C711-844E-2DAE8120AFBB}"/>
              </a:ext>
            </a:extLst>
          </p:cNvPr>
          <p:cNvSpPr>
            <a:spLocks noGrp="1"/>
          </p:cNvSpPr>
          <p:nvPr>
            <p:ph idx="1"/>
          </p:nvPr>
        </p:nvSpPr>
        <p:spPr/>
        <p:txBody>
          <a:bodyPr/>
          <a:lstStyle/>
          <a:p>
            <a:pPr marL="285761" indent="-285750">
              <a:spcAft>
                <a:spcPts val="800"/>
              </a:spcAft>
              <a:tabLst>
                <a:tab pos="228600" algn="l"/>
                <a:tab pos="457200" algn="l"/>
              </a:tabLst>
            </a:pPr>
            <a:r>
              <a:rPr lang="en-US" sz="2800" dirty="0">
                <a:solidFill>
                  <a:schemeClr val="bg1"/>
                </a:solidFill>
                <a:effectLst/>
                <a:ea typeface="Aptos" panose="020B0004020202020204" pitchFamily="34" charset="0"/>
                <a:cs typeface="Times New Roman" panose="02020603050405020304" pitchFamily="18" charset="0"/>
              </a:rPr>
              <a:t>Were these easy problems to solve? </a:t>
            </a:r>
          </a:p>
          <a:p>
            <a:pPr marL="285761" indent="-285750">
              <a:spcAft>
                <a:spcPts val="800"/>
              </a:spcAft>
              <a:tabLst>
                <a:tab pos="228600" algn="l"/>
                <a:tab pos="457200" algn="l"/>
              </a:tabLst>
            </a:pPr>
            <a:r>
              <a:rPr lang="en-US" sz="2800" dirty="0">
                <a:solidFill>
                  <a:schemeClr val="bg1"/>
                </a:solidFill>
                <a:effectLst/>
                <a:ea typeface="Aptos" panose="020B0004020202020204" pitchFamily="34" charset="0"/>
                <a:cs typeface="Times New Roman" panose="02020603050405020304" pitchFamily="18" charset="0"/>
              </a:rPr>
              <a:t>Did your peers agree with your group’s solution?</a:t>
            </a:r>
          </a:p>
          <a:p>
            <a:pPr marL="285761" indent="-285750">
              <a:spcAft>
                <a:spcPts val="800"/>
              </a:spcAft>
              <a:tabLst>
                <a:tab pos="228600" algn="l"/>
                <a:tab pos="457200" algn="l"/>
              </a:tabLst>
            </a:pPr>
            <a:r>
              <a:rPr lang="en-US" sz="2800" dirty="0">
                <a:solidFill>
                  <a:schemeClr val="bg1"/>
                </a:solidFill>
                <a:effectLst/>
                <a:ea typeface="Aptos" panose="020B0004020202020204" pitchFamily="34" charset="0"/>
                <a:cs typeface="Times New Roman" panose="02020603050405020304" pitchFamily="18" charset="0"/>
              </a:rPr>
              <a:t>What other types of situations do they think could happen while working with youth? </a:t>
            </a:r>
          </a:p>
          <a:p>
            <a:pPr marL="285761" indent="-285750">
              <a:spcAft>
                <a:spcPts val="800"/>
              </a:spcAft>
              <a:tabLst>
                <a:tab pos="228600" algn="l"/>
                <a:tab pos="457200" algn="l"/>
              </a:tabLst>
            </a:pPr>
            <a:r>
              <a:rPr lang="en-US" sz="2800" dirty="0">
                <a:solidFill>
                  <a:schemeClr val="bg1"/>
                </a:solidFill>
                <a:effectLst/>
                <a:ea typeface="Aptos" panose="020B0004020202020204" pitchFamily="34" charset="0"/>
                <a:cs typeface="Times New Roman" panose="02020603050405020304" pitchFamily="18" charset="0"/>
              </a:rPr>
              <a:t>What do you do when your ethics clash with a co-worker or supervisor? </a:t>
            </a:r>
          </a:p>
          <a:p>
            <a:endParaRPr lang="en-US" dirty="0"/>
          </a:p>
        </p:txBody>
      </p:sp>
      <p:sp>
        <p:nvSpPr>
          <p:cNvPr id="3" name="Title 2">
            <a:extLst>
              <a:ext uri="{FF2B5EF4-FFF2-40B4-BE49-F238E27FC236}">
                <a16:creationId xmlns:a16="http://schemas.microsoft.com/office/drawing/2014/main" id="{3967165D-6F8F-2EA2-B56E-5703183C8754}"/>
              </a:ext>
            </a:extLst>
          </p:cNvPr>
          <p:cNvSpPr>
            <a:spLocks noGrp="1"/>
          </p:cNvSpPr>
          <p:nvPr>
            <p:ph type="title"/>
          </p:nvPr>
        </p:nvSpPr>
        <p:spPr/>
        <p:txBody>
          <a:bodyPr/>
          <a:lstStyle/>
          <a:p>
            <a:r>
              <a:rPr lang="en-US" dirty="0"/>
              <a:t>Ethical Dilemma Case Studies</a:t>
            </a:r>
          </a:p>
        </p:txBody>
      </p:sp>
    </p:spTree>
    <p:extLst>
      <p:ext uri="{BB962C8B-B14F-4D97-AF65-F5344CB8AC3E}">
        <p14:creationId xmlns:p14="http://schemas.microsoft.com/office/powerpoint/2010/main" val="1635913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2F11305-901D-4CF2-0899-B7CD4A2FA10E}"/>
              </a:ext>
            </a:extLst>
          </p:cNvPr>
          <p:cNvSpPr>
            <a:spLocks noGrp="1"/>
          </p:cNvSpPr>
          <p:nvPr>
            <p:ph idx="1"/>
          </p:nvPr>
        </p:nvSpPr>
        <p:spPr>
          <a:xfrm>
            <a:off x="1569492" y="1645920"/>
            <a:ext cx="9787355" cy="4389120"/>
          </a:xfrm>
        </p:spPr>
        <p:txBody>
          <a:bodyPr>
            <a:normAutofit/>
          </a:bodyPr>
          <a:lstStyle/>
          <a:p>
            <a:pPr marL="0" indent="0">
              <a:buNone/>
            </a:pPr>
            <a:r>
              <a:rPr lang="en-US" b="1" dirty="0">
                <a:solidFill>
                  <a:schemeClr val="bg2"/>
                </a:solidFill>
              </a:rPr>
              <a:t>Is Decision-Making Taught?</a:t>
            </a:r>
          </a:p>
          <a:p>
            <a:pPr marL="0" indent="0">
              <a:buNone/>
            </a:pPr>
            <a:r>
              <a:rPr lang="en-US" dirty="0"/>
              <a:t>Unlike tying shoes, decision-making is rarely taught systematically, yet it's a critical skill we use daily.</a:t>
            </a:r>
          </a:p>
          <a:p>
            <a:pPr marL="0" indent="0">
              <a:buNone/>
            </a:pPr>
            <a:r>
              <a:rPr lang="en-US" b="1" dirty="0">
                <a:solidFill>
                  <a:schemeClr val="bg2"/>
                </a:solidFill>
              </a:rPr>
              <a:t>Rules and Guidelines</a:t>
            </a:r>
          </a:p>
          <a:p>
            <a:pPr marL="0" indent="0">
              <a:buNone/>
            </a:pPr>
            <a:r>
              <a:rPr lang="en-US" dirty="0"/>
              <a:t>Decision-making often follows unwritten rules that we develop through experience and observation.</a:t>
            </a:r>
          </a:p>
          <a:p>
            <a:pPr marL="0" indent="0">
              <a:buNone/>
            </a:pPr>
            <a:r>
              <a:rPr lang="en-US" b="1" dirty="0">
                <a:solidFill>
                  <a:srgbClr val="2B4150"/>
                </a:solidFill>
                <a:ea typeface="MuseoModerno Medium" pitchFamily="34" charset="-122"/>
                <a:cs typeface="MuseoModerno Medium" pitchFamily="34" charset="-120"/>
              </a:rPr>
              <a:t>Contextual Variations</a:t>
            </a:r>
            <a:endParaRPr lang="en-US" b="1" dirty="0"/>
          </a:p>
          <a:p>
            <a:pPr marL="0" indent="0">
              <a:buNone/>
            </a:pPr>
            <a:r>
              <a:rPr lang="en-US" dirty="0"/>
              <a:t>Our decision-making processes adapt based on environment - decisions at work may follow different patterns than those at home or with friends.</a:t>
            </a:r>
          </a:p>
        </p:txBody>
      </p:sp>
      <p:sp>
        <p:nvSpPr>
          <p:cNvPr id="2" name="Title 1">
            <a:extLst>
              <a:ext uri="{FF2B5EF4-FFF2-40B4-BE49-F238E27FC236}">
                <a16:creationId xmlns:a16="http://schemas.microsoft.com/office/drawing/2014/main" id="{4D0DE3AE-019A-7E2C-21F5-8772128A5C9F}"/>
              </a:ext>
            </a:extLst>
          </p:cNvPr>
          <p:cNvSpPr>
            <a:spLocks noGrp="1"/>
          </p:cNvSpPr>
          <p:nvPr>
            <p:ph type="title"/>
          </p:nvPr>
        </p:nvSpPr>
        <p:spPr/>
        <p:txBody>
          <a:bodyPr/>
          <a:lstStyle/>
          <a:p>
            <a:r>
              <a:rPr lang="en-US" dirty="0"/>
              <a:t>The Art of Decision Making</a:t>
            </a:r>
          </a:p>
        </p:txBody>
      </p:sp>
      <p:pic>
        <p:nvPicPr>
          <p:cNvPr id="6" name="Graphic 5" descr="Brain in head outline">
            <a:extLst>
              <a:ext uri="{FF2B5EF4-FFF2-40B4-BE49-F238E27FC236}">
                <a16:creationId xmlns:a16="http://schemas.microsoft.com/office/drawing/2014/main" id="{62CB6F12-D386-5BDE-1C70-80B4F2BE852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56035" y="1645920"/>
            <a:ext cx="675155" cy="675155"/>
          </a:xfrm>
          <a:prstGeom prst="rect">
            <a:avLst/>
          </a:prstGeom>
        </p:spPr>
      </p:pic>
      <p:pic>
        <p:nvPicPr>
          <p:cNvPr id="7" name="Graphic 6" descr="Compass outline">
            <a:extLst>
              <a:ext uri="{FF2B5EF4-FFF2-40B4-BE49-F238E27FC236}">
                <a16:creationId xmlns:a16="http://schemas.microsoft.com/office/drawing/2014/main" id="{E32C62D0-4D89-E70D-E7C7-CE1C8A8FB10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6035" y="3005296"/>
            <a:ext cx="707457" cy="707457"/>
          </a:xfrm>
          <a:prstGeom prst="rect">
            <a:avLst/>
          </a:prstGeom>
        </p:spPr>
      </p:pic>
      <p:pic>
        <p:nvPicPr>
          <p:cNvPr id="9" name="Graphic 8" descr="Route (Two Pins With A Path) outline">
            <a:extLst>
              <a:ext uri="{FF2B5EF4-FFF2-40B4-BE49-F238E27FC236}">
                <a16:creationId xmlns:a16="http://schemas.microsoft.com/office/drawing/2014/main" id="{C1063E3A-0F84-B65F-F772-3F00082C56B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56035" y="4396974"/>
            <a:ext cx="756859" cy="756859"/>
          </a:xfrm>
          <a:prstGeom prst="rect">
            <a:avLst/>
          </a:prstGeom>
        </p:spPr>
      </p:pic>
    </p:spTree>
    <p:extLst>
      <p:ext uri="{BB962C8B-B14F-4D97-AF65-F5344CB8AC3E}">
        <p14:creationId xmlns:p14="http://schemas.microsoft.com/office/powerpoint/2010/main" val="3102347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E7ADF-F44A-71B1-DAC8-6D6850735092}"/>
              </a:ext>
            </a:extLst>
          </p:cNvPr>
          <p:cNvSpPr>
            <a:spLocks noGrp="1"/>
          </p:cNvSpPr>
          <p:nvPr>
            <p:ph type="title"/>
          </p:nvPr>
        </p:nvSpPr>
        <p:spPr/>
        <p:txBody>
          <a:bodyPr/>
          <a:lstStyle/>
          <a:p>
            <a:r>
              <a:rPr lang="en-US" dirty="0"/>
              <a:t>Ethics</a:t>
            </a:r>
          </a:p>
        </p:txBody>
      </p:sp>
      <p:sp>
        <p:nvSpPr>
          <p:cNvPr id="3" name="Text Placeholder 2">
            <a:extLst>
              <a:ext uri="{FF2B5EF4-FFF2-40B4-BE49-F238E27FC236}">
                <a16:creationId xmlns:a16="http://schemas.microsoft.com/office/drawing/2014/main" id="{0C3DD088-17DA-E7B8-E45E-235D02798505}"/>
              </a:ext>
            </a:extLst>
          </p:cNvPr>
          <p:cNvSpPr>
            <a:spLocks noGrp="1"/>
          </p:cNvSpPr>
          <p:nvPr>
            <p:ph type="body" idx="1"/>
          </p:nvPr>
        </p:nvSpPr>
        <p:spPr/>
        <p:txBody>
          <a:bodyPr/>
          <a:lstStyle/>
          <a:p>
            <a:r>
              <a:rPr lang="en-US" dirty="0"/>
              <a:t>Moral principles that govern a person’s behavior.</a:t>
            </a:r>
          </a:p>
        </p:txBody>
      </p:sp>
    </p:spTree>
    <p:extLst>
      <p:ext uri="{BB962C8B-B14F-4D97-AF65-F5344CB8AC3E}">
        <p14:creationId xmlns:p14="http://schemas.microsoft.com/office/powerpoint/2010/main" val="2706475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B51E7-E3AF-CF50-45D9-C225734D6833}"/>
              </a:ext>
            </a:extLst>
          </p:cNvPr>
          <p:cNvSpPr>
            <a:spLocks noGrp="1"/>
          </p:cNvSpPr>
          <p:nvPr>
            <p:ph type="title"/>
          </p:nvPr>
        </p:nvSpPr>
        <p:spPr/>
        <p:txBody>
          <a:bodyPr/>
          <a:lstStyle/>
          <a:p>
            <a:r>
              <a:rPr lang="en-US" dirty="0"/>
              <a:t>Work Ethic</a:t>
            </a:r>
          </a:p>
        </p:txBody>
      </p:sp>
      <p:sp>
        <p:nvSpPr>
          <p:cNvPr id="3" name="Content Placeholder 2">
            <a:extLst>
              <a:ext uri="{FF2B5EF4-FFF2-40B4-BE49-F238E27FC236}">
                <a16:creationId xmlns:a16="http://schemas.microsoft.com/office/drawing/2014/main" id="{6B70D4AC-58B3-0DD1-AB60-1AA539C1892F}"/>
              </a:ext>
            </a:extLst>
          </p:cNvPr>
          <p:cNvSpPr>
            <a:spLocks noGrp="1"/>
          </p:cNvSpPr>
          <p:nvPr>
            <p:ph sz="half" idx="1"/>
          </p:nvPr>
        </p:nvSpPr>
        <p:spPr/>
        <p:txBody>
          <a:bodyPr/>
          <a:lstStyle/>
          <a:p>
            <a:pPr marL="0" indent="0">
              <a:buNone/>
            </a:pPr>
            <a:r>
              <a:rPr lang="en-US" b="1" dirty="0">
                <a:solidFill>
                  <a:schemeClr val="bg2"/>
                </a:solidFill>
              </a:rPr>
              <a:t>Celebrity Insight</a:t>
            </a:r>
          </a:p>
          <a:p>
            <a:pPr marL="0" indent="0">
              <a:buNone/>
            </a:pPr>
            <a:r>
              <a:rPr lang="en-US" dirty="0"/>
              <a:t>"I'm always asked, 'What's the secret to success?' But there are no secrets. Be humble. Be hungry. And always be the hardest worker in the room." </a:t>
            </a:r>
          </a:p>
          <a:p>
            <a:pPr marL="0" indent="0">
              <a:buNone/>
            </a:pPr>
            <a:r>
              <a:rPr lang="en-US" dirty="0"/>
              <a:t>- Dwayne "The Rock" Johnson</a:t>
            </a:r>
          </a:p>
          <a:p>
            <a:pPr marL="0" indent="0">
              <a:buNone/>
            </a:pPr>
            <a:r>
              <a:rPr lang="en-US" b="1" dirty="0">
                <a:solidFill>
                  <a:schemeClr val="bg2"/>
                </a:solidFill>
              </a:rPr>
              <a:t>Key Traits</a:t>
            </a:r>
          </a:p>
          <a:p>
            <a:pPr marL="0" indent="0">
              <a:buNone/>
            </a:pPr>
            <a:r>
              <a:rPr lang="en-US" dirty="0"/>
              <a:t>A strong work ethic encompasses being timely, dependable, efficient, and committed to quality work regardless of supervision.</a:t>
            </a:r>
          </a:p>
        </p:txBody>
      </p:sp>
      <p:sp>
        <p:nvSpPr>
          <p:cNvPr id="4" name="Content Placeholder 3">
            <a:extLst>
              <a:ext uri="{FF2B5EF4-FFF2-40B4-BE49-F238E27FC236}">
                <a16:creationId xmlns:a16="http://schemas.microsoft.com/office/drawing/2014/main" id="{6B87A242-290D-1DD0-26BB-173CC16431E4}"/>
              </a:ext>
            </a:extLst>
          </p:cNvPr>
          <p:cNvSpPr>
            <a:spLocks noGrp="1"/>
          </p:cNvSpPr>
          <p:nvPr>
            <p:ph sz="half" idx="2"/>
          </p:nvPr>
        </p:nvSpPr>
        <p:spPr>
          <a:xfrm>
            <a:off x="6172200" y="3916906"/>
            <a:ext cx="5181600" cy="2209573"/>
          </a:xfrm>
        </p:spPr>
        <p:txBody>
          <a:bodyPr/>
          <a:lstStyle/>
          <a:p>
            <a:pPr marL="0" indent="0">
              <a:buNone/>
            </a:pPr>
            <a:r>
              <a:rPr lang="en-US" b="1" dirty="0">
                <a:solidFill>
                  <a:schemeClr val="bg2"/>
                </a:solidFill>
              </a:rPr>
              <a:t>More Than Just Working Hard</a:t>
            </a:r>
          </a:p>
          <a:p>
            <a:pPr marL="0" indent="0">
              <a:buNone/>
            </a:pPr>
            <a:r>
              <a:rPr lang="en-US" dirty="0"/>
              <a:t>Work ethic combines skill, habit, and behavior - it's about consistency, integrity, and taking pride in your contributions.</a:t>
            </a:r>
          </a:p>
          <a:p>
            <a:pPr marL="0" indent="0">
              <a:buNone/>
            </a:pPr>
            <a:endParaRPr lang="en-US" dirty="0"/>
          </a:p>
        </p:txBody>
      </p:sp>
      <p:pic>
        <p:nvPicPr>
          <p:cNvPr id="5" name="Picture 4" descr="A person smiling at the camera&#10;&#10;AI-generated content may be incorrect.">
            <a:extLst>
              <a:ext uri="{FF2B5EF4-FFF2-40B4-BE49-F238E27FC236}">
                <a16:creationId xmlns:a16="http://schemas.microsoft.com/office/drawing/2014/main" id="{2C86992C-68AD-E956-73E4-B5157300C32C}"/>
              </a:ext>
            </a:extLst>
          </p:cNvPr>
          <p:cNvPicPr>
            <a:picLocks noChangeAspect="1"/>
          </p:cNvPicPr>
          <p:nvPr/>
        </p:nvPicPr>
        <p:blipFill>
          <a:blip r:embed="rId2"/>
          <a:stretch>
            <a:fillRect/>
          </a:stretch>
        </p:blipFill>
        <p:spPr>
          <a:xfrm>
            <a:off x="7170439" y="1737360"/>
            <a:ext cx="3185121" cy="1989021"/>
          </a:xfrm>
          <a:prstGeom prst="rect">
            <a:avLst/>
          </a:prstGeom>
        </p:spPr>
      </p:pic>
    </p:spTree>
    <p:extLst>
      <p:ext uri="{BB962C8B-B14F-4D97-AF65-F5344CB8AC3E}">
        <p14:creationId xmlns:p14="http://schemas.microsoft.com/office/powerpoint/2010/main" val="2434095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CCAC2-A088-F9F5-E61B-72F75E8624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ABA1E-B2A3-9A6A-C092-B0CA1066F848}"/>
              </a:ext>
            </a:extLst>
          </p:cNvPr>
          <p:cNvSpPr>
            <a:spLocks noGrp="1"/>
          </p:cNvSpPr>
          <p:nvPr>
            <p:ph type="title"/>
          </p:nvPr>
        </p:nvSpPr>
        <p:spPr/>
        <p:txBody>
          <a:bodyPr>
            <a:normAutofit/>
          </a:bodyPr>
          <a:lstStyle/>
          <a:p>
            <a:r>
              <a:rPr lang="en-US" dirty="0"/>
              <a:t>Personal Code of Ethics</a:t>
            </a:r>
          </a:p>
        </p:txBody>
      </p:sp>
      <p:sp>
        <p:nvSpPr>
          <p:cNvPr id="5" name="Text 2">
            <a:extLst>
              <a:ext uri="{FF2B5EF4-FFF2-40B4-BE49-F238E27FC236}">
                <a16:creationId xmlns:a16="http://schemas.microsoft.com/office/drawing/2014/main" id="{CE688AEB-7EEA-F371-DB00-7002AE2C4FD5}"/>
              </a:ext>
            </a:extLst>
          </p:cNvPr>
          <p:cNvSpPr/>
          <p:nvPr/>
        </p:nvSpPr>
        <p:spPr>
          <a:xfrm>
            <a:off x="398665" y="2304229"/>
            <a:ext cx="3554932" cy="1935480"/>
          </a:xfrm>
          <a:prstGeom prst="rect">
            <a:avLst/>
          </a:prstGeom>
          <a:noFill/>
          <a:ln/>
        </p:spPr>
        <p:txBody>
          <a:bodyPr wrap="square" lIns="0" tIns="0" rIns="0" bIns="0" rtlCol="0" anchor="t"/>
          <a:lstStyle/>
          <a:p>
            <a:pPr algn="r"/>
            <a:r>
              <a:rPr lang="en-US" b="1" dirty="0">
                <a:latin typeface="Noto Sans" panose="020B0502040504020204" pitchFamily="34" charset="0"/>
                <a:ea typeface="Noto Sans" panose="020B0502040504020204" pitchFamily="34" charset="0"/>
                <a:cs typeface="Noto Sans" panose="020B0502040504020204" pitchFamily="34" charset="0"/>
              </a:rPr>
              <a:t>Definition</a:t>
            </a:r>
          </a:p>
          <a:p>
            <a:pPr algn="r"/>
            <a:r>
              <a:rPr lang="en-US" dirty="0">
                <a:latin typeface="Noto Sans" panose="020B0502040504020204" pitchFamily="34" charset="0"/>
                <a:ea typeface="Noto Sans" panose="020B0502040504020204" pitchFamily="34" charset="0"/>
                <a:cs typeface="Noto Sans" panose="020B0502040504020204" pitchFamily="34" charset="0"/>
              </a:rPr>
              <a:t>A code of ethics is an agreement among participants of a group on the norms that shall guide their behavior during involvement in the group.</a:t>
            </a:r>
          </a:p>
        </p:txBody>
      </p:sp>
      <p:sp>
        <p:nvSpPr>
          <p:cNvPr id="10" name="Text 5">
            <a:extLst>
              <a:ext uri="{FF2B5EF4-FFF2-40B4-BE49-F238E27FC236}">
                <a16:creationId xmlns:a16="http://schemas.microsoft.com/office/drawing/2014/main" id="{48ED6EB5-EECF-5B16-5FC4-8D0F7C2BD3D0}"/>
              </a:ext>
            </a:extLst>
          </p:cNvPr>
          <p:cNvSpPr/>
          <p:nvPr/>
        </p:nvSpPr>
        <p:spPr>
          <a:xfrm>
            <a:off x="7710435" y="2304229"/>
            <a:ext cx="3554931" cy="1429891"/>
          </a:xfrm>
          <a:prstGeom prst="rect">
            <a:avLst/>
          </a:prstGeom>
          <a:noFill/>
          <a:ln/>
        </p:spPr>
        <p:txBody>
          <a:bodyPr wrap="square" lIns="0" tIns="0" rIns="0" bIns="0" rtlCol="0" anchor="t"/>
          <a:lstStyle/>
          <a:p>
            <a:r>
              <a:rPr lang="en-US" b="1" dirty="0">
                <a:latin typeface="Noto Sans" panose="020B0502040504020204" pitchFamily="34" charset="0"/>
                <a:ea typeface="Noto Sans" panose="020B0502040504020204" pitchFamily="34" charset="0"/>
                <a:cs typeface="Noto Sans" panose="020B0502040504020204" pitchFamily="34" charset="0"/>
              </a:rPr>
              <a:t>Selection Process</a:t>
            </a:r>
          </a:p>
          <a:p>
            <a:r>
              <a:rPr lang="en-US" dirty="0">
                <a:latin typeface="Noto Sans" panose="020B0502040504020204" pitchFamily="34" charset="0"/>
                <a:ea typeface="Noto Sans" panose="020B0502040504020204" pitchFamily="34" charset="0"/>
                <a:cs typeface="Noto Sans" panose="020B0502040504020204" pitchFamily="34" charset="0"/>
              </a:rPr>
              <a:t>Identify your top ten most important character qualities from the provided list.</a:t>
            </a:r>
          </a:p>
        </p:txBody>
      </p:sp>
      <p:sp>
        <p:nvSpPr>
          <p:cNvPr id="15" name="Text 8">
            <a:extLst>
              <a:ext uri="{FF2B5EF4-FFF2-40B4-BE49-F238E27FC236}">
                <a16:creationId xmlns:a16="http://schemas.microsoft.com/office/drawing/2014/main" id="{36DB4B4C-49AE-0363-E405-4C8BE5FB79FA}"/>
              </a:ext>
            </a:extLst>
          </p:cNvPr>
          <p:cNvSpPr/>
          <p:nvPr/>
        </p:nvSpPr>
        <p:spPr>
          <a:xfrm>
            <a:off x="7613509" y="4566655"/>
            <a:ext cx="4388560" cy="1251168"/>
          </a:xfrm>
          <a:prstGeom prst="rect">
            <a:avLst/>
          </a:prstGeom>
          <a:noFill/>
          <a:ln/>
        </p:spPr>
        <p:txBody>
          <a:bodyPr wrap="square" lIns="0" tIns="0" rIns="0" bIns="0" rtlCol="0" anchor="t"/>
          <a:lstStyle/>
          <a:p>
            <a:r>
              <a:rPr lang="en-US" b="1" dirty="0">
                <a:latin typeface="Noto Sans" panose="020B0502040504020204" pitchFamily="34" charset="0"/>
                <a:ea typeface="Noto Sans" panose="020B0502040504020204" pitchFamily="34" charset="0"/>
                <a:cs typeface="Noto Sans" panose="020B0502040504020204" pitchFamily="34" charset="0"/>
              </a:rPr>
              <a:t>Behavioral Examples</a:t>
            </a:r>
          </a:p>
          <a:p>
            <a:r>
              <a:rPr lang="en-US" dirty="0">
                <a:latin typeface="Noto Sans" panose="020B0502040504020204" pitchFamily="34" charset="0"/>
                <a:ea typeface="Noto Sans" panose="020B0502040504020204" pitchFamily="34" charset="0"/>
                <a:cs typeface="Noto Sans" panose="020B0502040504020204" pitchFamily="34" charset="0"/>
              </a:rPr>
              <a:t>Document specific behaviors that demonstrate each selected quality in action.</a:t>
            </a:r>
          </a:p>
        </p:txBody>
      </p:sp>
      <p:sp>
        <p:nvSpPr>
          <p:cNvPr id="20" name="Text 11">
            <a:extLst>
              <a:ext uri="{FF2B5EF4-FFF2-40B4-BE49-F238E27FC236}">
                <a16:creationId xmlns:a16="http://schemas.microsoft.com/office/drawing/2014/main" id="{C50750EA-2CDB-5CD3-67DD-693A298E0EE5}"/>
              </a:ext>
            </a:extLst>
          </p:cNvPr>
          <p:cNvSpPr/>
          <p:nvPr/>
        </p:nvSpPr>
        <p:spPr>
          <a:xfrm>
            <a:off x="439308" y="4566655"/>
            <a:ext cx="3490203" cy="1283790"/>
          </a:xfrm>
          <a:prstGeom prst="rect">
            <a:avLst/>
          </a:prstGeom>
          <a:noFill/>
          <a:ln/>
        </p:spPr>
        <p:txBody>
          <a:bodyPr wrap="square" lIns="0" tIns="0" rIns="0" bIns="0" rtlCol="0" anchor="t"/>
          <a:lstStyle/>
          <a:p>
            <a:pPr algn="r"/>
            <a:r>
              <a:rPr lang="en-US" b="1" dirty="0">
                <a:latin typeface="Noto Sans" panose="020B0502040504020204" pitchFamily="34" charset="0"/>
                <a:ea typeface="Noto Sans" panose="020B0502040504020204" pitchFamily="34" charset="0"/>
                <a:cs typeface="Noto Sans" panose="020B0502040504020204" pitchFamily="34" charset="0"/>
              </a:rPr>
              <a:t>Group Comparison </a:t>
            </a:r>
          </a:p>
          <a:p>
            <a:pPr algn="r"/>
            <a:r>
              <a:rPr lang="en-US" dirty="0">
                <a:latin typeface="Noto Sans" panose="020B0502040504020204" pitchFamily="34" charset="0"/>
                <a:ea typeface="Noto Sans" panose="020B0502040504020204" pitchFamily="34" charset="0"/>
                <a:cs typeface="Noto Sans" panose="020B0502040504020204" pitchFamily="34" charset="0"/>
              </a:rPr>
              <a:t>Share and discuss common values with peers to identify shared ethical principles.</a:t>
            </a:r>
          </a:p>
        </p:txBody>
      </p:sp>
      <p:sp>
        <p:nvSpPr>
          <p:cNvPr id="24" name="Oval 23">
            <a:extLst>
              <a:ext uri="{FF2B5EF4-FFF2-40B4-BE49-F238E27FC236}">
                <a16:creationId xmlns:a16="http://schemas.microsoft.com/office/drawing/2014/main" id="{12BEAD7D-3CB6-166E-2A49-F0EF7D5C3AE4}"/>
              </a:ext>
            </a:extLst>
          </p:cNvPr>
          <p:cNvSpPr/>
          <p:nvPr/>
        </p:nvSpPr>
        <p:spPr>
          <a:xfrm>
            <a:off x="4034493" y="2078990"/>
            <a:ext cx="3554931" cy="3562825"/>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5" name="Oval 24">
            <a:extLst>
              <a:ext uri="{FF2B5EF4-FFF2-40B4-BE49-F238E27FC236}">
                <a16:creationId xmlns:a16="http://schemas.microsoft.com/office/drawing/2014/main" id="{465F438D-08DF-5D66-D865-E8FAB8317461}"/>
              </a:ext>
            </a:extLst>
          </p:cNvPr>
          <p:cNvSpPr/>
          <p:nvPr/>
        </p:nvSpPr>
        <p:spPr>
          <a:xfrm>
            <a:off x="4268544" y="2354228"/>
            <a:ext cx="3079856" cy="301234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2" name="Shape 6">
            <a:extLst>
              <a:ext uri="{FF2B5EF4-FFF2-40B4-BE49-F238E27FC236}">
                <a16:creationId xmlns:a16="http://schemas.microsoft.com/office/drawing/2014/main" id="{E4217F63-87B4-BBC8-83FE-2C9A4E9AD03C}"/>
              </a:ext>
            </a:extLst>
          </p:cNvPr>
          <p:cNvSpPr/>
          <p:nvPr/>
        </p:nvSpPr>
        <p:spPr>
          <a:xfrm>
            <a:off x="6713024" y="2421175"/>
            <a:ext cx="755968" cy="755968"/>
          </a:xfrm>
          <a:prstGeom prst="roundRect">
            <a:avLst>
              <a:gd name="adj" fmla="val 1611154"/>
            </a:avLst>
          </a:prstGeom>
          <a:solidFill>
            <a:srgbClr val="F3EEE3"/>
          </a:solidFill>
          <a:ln>
            <a:solidFill>
              <a:schemeClr val="bg2"/>
            </a:solidFill>
          </a:ln>
        </p:spPr>
        <p:txBody>
          <a:bodyPr/>
          <a:lstStyle/>
          <a:p>
            <a:endParaRPr lang="en-US" sz="1867" dirty="0"/>
          </a:p>
        </p:txBody>
      </p:sp>
      <p:pic>
        <p:nvPicPr>
          <p:cNvPr id="13" name="Image 3" descr="preencoded.png">
            <a:extLst>
              <a:ext uri="{FF2B5EF4-FFF2-40B4-BE49-F238E27FC236}">
                <a16:creationId xmlns:a16="http://schemas.microsoft.com/office/drawing/2014/main" id="{A64EDE4C-159D-3486-967E-92AC8CBB277C}"/>
              </a:ext>
            </a:extLst>
          </p:cNvPr>
          <p:cNvPicPr>
            <a:picLocks noChangeAspect="1"/>
          </p:cNvPicPr>
          <p:nvPr/>
        </p:nvPicPr>
        <p:blipFill>
          <a:blip r:embed="rId3"/>
          <a:stretch>
            <a:fillRect/>
          </a:stretch>
        </p:blipFill>
        <p:spPr>
          <a:xfrm>
            <a:off x="6920828" y="2586433"/>
            <a:ext cx="340201" cy="425291"/>
          </a:xfrm>
          <a:prstGeom prst="rect">
            <a:avLst/>
          </a:prstGeom>
        </p:spPr>
      </p:pic>
      <p:sp>
        <p:nvSpPr>
          <p:cNvPr id="7" name="Shape 3">
            <a:extLst>
              <a:ext uri="{FF2B5EF4-FFF2-40B4-BE49-F238E27FC236}">
                <a16:creationId xmlns:a16="http://schemas.microsoft.com/office/drawing/2014/main" id="{191AB0F0-FDA6-5F07-EA6E-A32F9246A5BA}"/>
              </a:ext>
            </a:extLst>
          </p:cNvPr>
          <p:cNvSpPr/>
          <p:nvPr/>
        </p:nvSpPr>
        <p:spPr>
          <a:xfrm>
            <a:off x="4058579" y="2421175"/>
            <a:ext cx="755968" cy="755968"/>
          </a:xfrm>
          <a:prstGeom prst="roundRect">
            <a:avLst>
              <a:gd name="adj" fmla="val 1611154"/>
            </a:avLst>
          </a:prstGeom>
          <a:solidFill>
            <a:srgbClr val="F3EEE3"/>
          </a:solidFill>
          <a:ln>
            <a:solidFill>
              <a:schemeClr val="bg2"/>
            </a:solidFill>
          </a:ln>
        </p:spPr>
        <p:txBody>
          <a:bodyPr/>
          <a:lstStyle/>
          <a:p>
            <a:endParaRPr lang="en-US" sz="1867" dirty="0"/>
          </a:p>
        </p:txBody>
      </p:sp>
      <p:pic>
        <p:nvPicPr>
          <p:cNvPr id="8" name="Image 1" descr="preencoded.png">
            <a:extLst>
              <a:ext uri="{FF2B5EF4-FFF2-40B4-BE49-F238E27FC236}">
                <a16:creationId xmlns:a16="http://schemas.microsoft.com/office/drawing/2014/main" id="{27D39CD8-152A-FECF-E9B7-735AF0C71664}"/>
              </a:ext>
            </a:extLst>
          </p:cNvPr>
          <p:cNvPicPr>
            <a:picLocks noChangeAspect="1"/>
          </p:cNvPicPr>
          <p:nvPr/>
        </p:nvPicPr>
        <p:blipFill>
          <a:blip r:embed="rId4"/>
          <a:stretch>
            <a:fillRect/>
          </a:stretch>
        </p:blipFill>
        <p:spPr>
          <a:xfrm>
            <a:off x="4266384" y="2586433"/>
            <a:ext cx="340201" cy="425291"/>
          </a:xfrm>
          <a:prstGeom prst="rect">
            <a:avLst/>
          </a:prstGeom>
        </p:spPr>
      </p:pic>
      <p:sp>
        <p:nvSpPr>
          <p:cNvPr id="17" name="Shape 9">
            <a:extLst>
              <a:ext uri="{FF2B5EF4-FFF2-40B4-BE49-F238E27FC236}">
                <a16:creationId xmlns:a16="http://schemas.microsoft.com/office/drawing/2014/main" id="{A425F045-C9F1-E130-8DC6-D18B69F36341}"/>
              </a:ext>
            </a:extLst>
          </p:cNvPr>
          <p:cNvSpPr/>
          <p:nvPr/>
        </p:nvSpPr>
        <p:spPr>
          <a:xfrm>
            <a:off x="6713024" y="4284659"/>
            <a:ext cx="755968" cy="755968"/>
          </a:xfrm>
          <a:prstGeom prst="roundRect">
            <a:avLst>
              <a:gd name="adj" fmla="val 1611154"/>
            </a:avLst>
          </a:prstGeom>
          <a:solidFill>
            <a:srgbClr val="F3EEE3"/>
          </a:solidFill>
          <a:ln>
            <a:solidFill>
              <a:schemeClr val="bg2"/>
            </a:solidFill>
          </a:ln>
        </p:spPr>
        <p:txBody>
          <a:bodyPr/>
          <a:lstStyle/>
          <a:p>
            <a:endParaRPr lang="en-US" sz="1867" dirty="0"/>
          </a:p>
        </p:txBody>
      </p:sp>
      <p:pic>
        <p:nvPicPr>
          <p:cNvPr id="18" name="Image 5" descr="preencoded.png">
            <a:extLst>
              <a:ext uri="{FF2B5EF4-FFF2-40B4-BE49-F238E27FC236}">
                <a16:creationId xmlns:a16="http://schemas.microsoft.com/office/drawing/2014/main" id="{4A081A7A-EAAA-2C36-AD05-496A97CA9F88}"/>
              </a:ext>
            </a:extLst>
          </p:cNvPr>
          <p:cNvPicPr>
            <a:picLocks noChangeAspect="1"/>
          </p:cNvPicPr>
          <p:nvPr/>
        </p:nvPicPr>
        <p:blipFill>
          <a:blip r:embed="rId5"/>
          <a:stretch>
            <a:fillRect/>
          </a:stretch>
        </p:blipFill>
        <p:spPr>
          <a:xfrm>
            <a:off x="6920828" y="4449917"/>
            <a:ext cx="340201" cy="425291"/>
          </a:xfrm>
          <a:prstGeom prst="rect">
            <a:avLst/>
          </a:prstGeom>
        </p:spPr>
      </p:pic>
      <p:sp>
        <p:nvSpPr>
          <p:cNvPr id="22" name="Shape 12">
            <a:extLst>
              <a:ext uri="{FF2B5EF4-FFF2-40B4-BE49-F238E27FC236}">
                <a16:creationId xmlns:a16="http://schemas.microsoft.com/office/drawing/2014/main" id="{85A2AE5A-EF60-410A-F94C-335831C37DA8}"/>
              </a:ext>
            </a:extLst>
          </p:cNvPr>
          <p:cNvSpPr/>
          <p:nvPr/>
        </p:nvSpPr>
        <p:spPr>
          <a:xfrm>
            <a:off x="4058579" y="4283967"/>
            <a:ext cx="755968" cy="755968"/>
          </a:xfrm>
          <a:prstGeom prst="roundRect">
            <a:avLst>
              <a:gd name="adj" fmla="val 1611154"/>
            </a:avLst>
          </a:prstGeom>
          <a:solidFill>
            <a:srgbClr val="F3EEE3"/>
          </a:solidFill>
          <a:ln>
            <a:solidFill>
              <a:schemeClr val="bg2"/>
            </a:solidFill>
          </a:ln>
        </p:spPr>
        <p:txBody>
          <a:bodyPr/>
          <a:lstStyle/>
          <a:p>
            <a:endParaRPr lang="en-US" sz="1867" dirty="0"/>
          </a:p>
        </p:txBody>
      </p:sp>
      <p:pic>
        <p:nvPicPr>
          <p:cNvPr id="23" name="Image 7" descr="preencoded.png">
            <a:extLst>
              <a:ext uri="{FF2B5EF4-FFF2-40B4-BE49-F238E27FC236}">
                <a16:creationId xmlns:a16="http://schemas.microsoft.com/office/drawing/2014/main" id="{2ED798FB-F315-463D-5B3A-36111FE0E68E}"/>
              </a:ext>
            </a:extLst>
          </p:cNvPr>
          <p:cNvPicPr>
            <a:picLocks noChangeAspect="1"/>
          </p:cNvPicPr>
          <p:nvPr/>
        </p:nvPicPr>
        <p:blipFill>
          <a:blip r:embed="rId6"/>
          <a:stretch>
            <a:fillRect/>
          </a:stretch>
        </p:blipFill>
        <p:spPr>
          <a:xfrm>
            <a:off x="4266384" y="4449225"/>
            <a:ext cx="340201" cy="425291"/>
          </a:xfrm>
          <a:prstGeom prst="rect">
            <a:avLst/>
          </a:prstGeom>
        </p:spPr>
      </p:pic>
    </p:spTree>
    <p:extLst>
      <p:ext uri="{BB962C8B-B14F-4D97-AF65-F5344CB8AC3E}">
        <p14:creationId xmlns:p14="http://schemas.microsoft.com/office/powerpoint/2010/main" val="4252257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C66C82-A905-FDCB-C86B-96C1ACC62C47}"/>
              </a:ext>
            </a:extLst>
          </p:cNvPr>
          <p:cNvSpPr>
            <a:spLocks noGrp="1"/>
          </p:cNvSpPr>
          <p:nvPr>
            <p:ph idx="1"/>
          </p:nvPr>
        </p:nvSpPr>
        <p:spPr/>
        <p:txBody>
          <a:bodyPr>
            <a:normAutofit/>
          </a:bodyPr>
          <a:lstStyle/>
          <a:p>
            <a:r>
              <a:rPr lang="en-US" dirty="0"/>
              <a:t>Can you identify any external influences (e.g., family, culture, education) that have shaped your ethical beliefs?</a:t>
            </a:r>
          </a:p>
          <a:p>
            <a:r>
              <a:rPr lang="en-US" dirty="0"/>
              <a:t>Do you think your personal code of ethics will evolve over time?</a:t>
            </a:r>
          </a:p>
          <a:p>
            <a:r>
              <a:rPr lang="en-US" dirty="0"/>
              <a:t>Are there any values or principles in your code of ethics that you might find challenging to uphold? Why?</a:t>
            </a:r>
          </a:p>
          <a:p>
            <a:r>
              <a:rPr lang="en-US" dirty="0"/>
              <a:t>How will you handle situations when your ethical beliefs conflict with those of others?</a:t>
            </a:r>
          </a:p>
          <a:p>
            <a:r>
              <a:rPr lang="en-US" dirty="0"/>
              <a:t>How do you think your code of ethics will influence your future career choices and interactions with colleagues?</a:t>
            </a:r>
          </a:p>
        </p:txBody>
      </p:sp>
      <p:sp>
        <p:nvSpPr>
          <p:cNvPr id="2" name="Title 1">
            <a:extLst>
              <a:ext uri="{FF2B5EF4-FFF2-40B4-BE49-F238E27FC236}">
                <a16:creationId xmlns:a16="http://schemas.microsoft.com/office/drawing/2014/main" id="{C92AE6A9-C155-1E23-B3D4-90F0C06E577E}"/>
              </a:ext>
            </a:extLst>
          </p:cNvPr>
          <p:cNvSpPr>
            <a:spLocks noGrp="1"/>
          </p:cNvSpPr>
          <p:nvPr>
            <p:ph type="title"/>
          </p:nvPr>
        </p:nvSpPr>
        <p:spPr/>
        <p:txBody>
          <a:bodyPr/>
          <a:lstStyle/>
          <a:p>
            <a:r>
              <a:rPr lang="en-US" dirty="0"/>
              <a:t>Reflection: Code of Ethics</a:t>
            </a:r>
          </a:p>
        </p:txBody>
      </p:sp>
    </p:spTree>
    <p:extLst>
      <p:ext uri="{BB962C8B-B14F-4D97-AF65-F5344CB8AC3E}">
        <p14:creationId xmlns:p14="http://schemas.microsoft.com/office/powerpoint/2010/main" val="825021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78E53F-C919-4D9F-8E83-9CEB264AB7E9}"/>
              </a:ext>
            </a:extLst>
          </p:cNvPr>
          <p:cNvSpPr>
            <a:spLocks noGrp="1"/>
          </p:cNvSpPr>
          <p:nvPr>
            <p:ph idx="1"/>
          </p:nvPr>
        </p:nvSpPr>
        <p:spPr/>
        <p:txBody>
          <a:bodyPr/>
          <a:lstStyle/>
          <a:p>
            <a:r>
              <a:rPr lang="en-US" dirty="0"/>
              <a:t>Protecting all personally identifiable data, information and records shared, or discussions held about a person.</a:t>
            </a:r>
          </a:p>
          <a:p>
            <a:r>
              <a:rPr lang="en-US" dirty="0"/>
              <a:t>Applies to discussions about individuals both in and outside of the classroom. </a:t>
            </a:r>
          </a:p>
          <a:p>
            <a:endParaRPr lang="en-US" dirty="0"/>
          </a:p>
          <a:p>
            <a:pPr marL="0" indent="0">
              <a:buNone/>
            </a:pPr>
            <a:r>
              <a:rPr lang="en-US" b="1" dirty="0">
                <a:solidFill>
                  <a:schemeClr val="tx2"/>
                </a:solidFill>
              </a:rPr>
              <a:t>Limits to confidentiality: </a:t>
            </a:r>
            <a:r>
              <a:rPr lang="en-US" dirty="0"/>
              <a:t>If there's a risk of harm to the youth or others—such as instances of abuse, self-harm, or danger to someone else—professionals are obligated to report this to appropriate authorities in accordance with laws and regulations.</a:t>
            </a:r>
          </a:p>
          <a:p>
            <a:endParaRPr lang="en-US" dirty="0"/>
          </a:p>
        </p:txBody>
      </p:sp>
      <p:sp>
        <p:nvSpPr>
          <p:cNvPr id="3" name="Title 2">
            <a:extLst>
              <a:ext uri="{FF2B5EF4-FFF2-40B4-BE49-F238E27FC236}">
                <a16:creationId xmlns:a16="http://schemas.microsoft.com/office/drawing/2014/main" id="{3EFDF41D-82D6-9AD5-D718-61781D7506C5}"/>
              </a:ext>
            </a:extLst>
          </p:cNvPr>
          <p:cNvSpPr>
            <a:spLocks noGrp="1"/>
          </p:cNvSpPr>
          <p:nvPr>
            <p:ph type="title"/>
          </p:nvPr>
        </p:nvSpPr>
        <p:spPr/>
        <p:txBody>
          <a:bodyPr/>
          <a:lstStyle/>
          <a:p>
            <a:r>
              <a:rPr lang="en-US" dirty="0"/>
              <a:t>Confidentiality Defined</a:t>
            </a:r>
          </a:p>
        </p:txBody>
      </p:sp>
    </p:spTree>
    <p:extLst>
      <p:ext uri="{BB962C8B-B14F-4D97-AF65-F5344CB8AC3E}">
        <p14:creationId xmlns:p14="http://schemas.microsoft.com/office/powerpoint/2010/main" val="2175499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D1BAD80-5363-D941-66E4-79B35F48F619}"/>
              </a:ext>
            </a:extLst>
          </p:cNvPr>
          <p:cNvSpPr>
            <a:spLocks noGrp="1"/>
          </p:cNvSpPr>
          <p:nvPr>
            <p:ph type="title"/>
          </p:nvPr>
        </p:nvSpPr>
        <p:spPr/>
        <p:txBody>
          <a:bodyPr/>
          <a:lstStyle/>
          <a:p>
            <a:r>
              <a:rPr lang="en-US" dirty="0"/>
              <a:t>Benefits of Confidentiality</a:t>
            </a:r>
          </a:p>
        </p:txBody>
      </p:sp>
      <p:sp>
        <p:nvSpPr>
          <p:cNvPr id="5" name="Content Placeholder 4">
            <a:extLst>
              <a:ext uri="{FF2B5EF4-FFF2-40B4-BE49-F238E27FC236}">
                <a16:creationId xmlns:a16="http://schemas.microsoft.com/office/drawing/2014/main" id="{541ACDE5-E355-244F-FB52-071C74283D35}"/>
              </a:ext>
            </a:extLst>
          </p:cNvPr>
          <p:cNvSpPr>
            <a:spLocks noGrp="1"/>
          </p:cNvSpPr>
          <p:nvPr>
            <p:ph sz="half" idx="1"/>
          </p:nvPr>
        </p:nvSpPr>
        <p:spPr/>
        <p:txBody>
          <a:bodyPr>
            <a:normAutofit/>
          </a:bodyPr>
          <a:lstStyle/>
          <a:p>
            <a:r>
              <a:rPr lang="en-US" sz="2400" dirty="0"/>
              <a:t>Builds Trust</a:t>
            </a:r>
          </a:p>
          <a:p>
            <a:r>
              <a:rPr lang="en-US" sz="2400" dirty="0"/>
              <a:t>Promote Safety</a:t>
            </a:r>
          </a:p>
          <a:p>
            <a:r>
              <a:rPr lang="en-US" sz="2400" dirty="0"/>
              <a:t>Encourage Open Communication</a:t>
            </a:r>
          </a:p>
          <a:p>
            <a:r>
              <a:rPr lang="en-US" sz="2400" dirty="0"/>
              <a:t>Respect Legal and Ethical Standards</a:t>
            </a:r>
          </a:p>
          <a:p>
            <a:r>
              <a:rPr lang="en-US" sz="2400" dirty="0"/>
              <a:t>Foster Autonomy and Respect</a:t>
            </a:r>
          </a:p>
        </p:txBody>
      </p:sp>
      <p:pic>
        <p:nvPicPr>
          <p:cNvPr id="8" name="Content Placeholder 7" descr="Hands holding each other">
            <a:extLst>
              <a:ext uri="{FF2B5EF4-FFF2-40B4-BE49-F238E27FC236}">
                <a16:creationId xmlns:a16="http://schemas.microsoft.com/office/drawing/2014/main" id="{44935203-9B40-19B3-C7B1-7C179136395D}"/>
              </a:ext>
            </a:extLst>
          </p:cNvPr>
          <p:cNvPicPr>
            <a:picLocks noGrp="1" noChangeAspect="1"/>
          </p:cNvPicPr>
          <p:nvPr>
            <p:ph sz="half" idx="2"/>
          </p:nvPr>
        </p:nvPicPr>
        <p:blipFill>
          <a:blip r:embed="rId3" cstate="hqprint">
            <a:extLst>
              <a:ext uri="{28A0092B-C50C-407E-A947-70E740481C1C}">
                <a14:useLocalDpi xmlns:a14="http://schemas.microsoft.com/office/drawing/2010/main"/>
              </a:ext>
            </a:extLst>
          </a:blip>
          <a:stretch>
            <a:fillRect/>
          </a:stretch>
        </p:blipFill>
        <p:spPr>
          <a:xfrm>
            <a:off x="6172202" y="1737360"/>
            <a:ext cx="5181600" cy="3724221"/>
          </a:xfrm>
        </p:spPr>
      </p:pic>
    </p:spTree>
    <p:extLst>
      <p:ext uri="{BB962C8B-B14F-4D97-AF65-F5344CB8AC3E}">
        <p14:creationId xmlns:p14="http://schemas.microsoft.com/office/powerpoint/2010/main" val="3367886056"/>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customXml/itemProps2.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3.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6636</TotalTime>
  <Words>1925</Words>
  <Application>Microsoft Office PowerPoint</Application>
  <PresentationFormat>Widescreen</PresentationFormat>
  <Paragraphs>151</Paragraphs>
  <Slides>23</Slides>
  <Notes>9</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Aptos</vt:lpstr>
      <vt:lpstr>Arial</vt:lpstr>
      <vt:lpstr>Calibri</vt:lpstr>
      <vt:lpstr>MuseoModerno Medium</vt:lpstr>
      <vt:lpstr>Noto Sans</vt:lpstr>
      <vt:lpstr>System Font Regular</vt:lpstr>
      <vt:lpstr>Wingdings</vt:lpstr>
      <vt:lpstr>Office Theme</vt:lpstr>
      <vt:lpstr>fhi-360-powerpoint-template-option-a-noto-sans-font</vt:lpstr>
      <vt:lpstr>3.3: Ethics and Related Issues</vt:lpstr>
      <vt:lpstr>PowerPoint Presentation</vt:lpstr>
      <vt:lpstr>The Art of Decision Making</vt:lpstr>
      <vt:lpstr>Ethics</vt:lpstr>
      <vt:lpstr>Work Ethic</vt:lpstr>
      <vt:lpstr>Personal Code of Ethics</vt:lpstr>
      <vt:lpstr>Reflection: Code of Ethics</vt:lpstr>
      <vt:lpstr>Confidentiality Defined</vt:lpstr>
      <vt:lpstr>Benefits of Confidentiality</vt:lpstr>
      <vt:lpstr>Identifiable information</vt:lpstr>
      <vt:lpstr>Examples of breaking confidentiality</vt:lpstr>
      <vt:lpstr>Confidentiality Scenarios</vt:lpstr>
      <vt:lpstr>Scenario 1</vt:lpstr>
      <vt:lpstr>Scenario 2</vt:lpstr>
      <vt:lpstr>During this pre-apprenticeship experience:</vt:lpstr>
      <vt:lpstr>Safeguarding</vt:lpstr>
      <vt:lpstr>Safeguarding: PSEA Policy</vt:lpstr>
      <vt:lpstr>Safeguarding Tips</vt:lpstr>
      <vt:lpstr>Programming through a Trauma-Informed Lens</vt:lpstr>
      <vt:lpstr>Getting Started with Trauma-Informed Practices</vt:lpstr>
      <vt:lpstr>What is a dilemma?</vt:lpstr>
      <vt:lpstr>Navigating Ethical Dilemmas</vt:lpstr>
      <vt:lpstr>Ethical Dilemma Case Studies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26</cp:revision>
  <dcterms:created xsi:type="dcterms:W3CDTF">2023-03-21T16:04:53Z</dcterms:created>
  <dcterms:modified xsi:type="dcterms:W3CDTF">2026-05-18T18:46:51Z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